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  <p:sldMasterId id="2147483691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5143500" type="screen16x9"/>
  <p:notesSz cx="6858000" cy="9144000"/>
  <p:embeddedFontLst>
    <p:embeddedFont>
      <p:font typeface="Alfa Slab One" pitchFamily="2" charset="77"/>
      <p:regular r:id="rId30"/>
    </p:embeddedFont>
    <p:embeddedFont>
      <p:font typeface="Carter One" panose="03080802040405060005" pitchFamily="66" charset="77"/>
      <p:regular r:id="rId31"/>
    </p:embeddedFont>
    <p:embeddedFont>
      <p:font typeface="Fira Sans Extra Condensed" panose="020F0502020204030204" pitchFamily="34" charset="0"/>
      <p:regular r:id="rId32"/>
      <p:bold r:id="rId33"/>
      <p:italic r:id="rId34"/>
      <p:boldItalic r:id="rId35"/>
    </p:embeddedFont>
    <p:embeddedFont>
      <p:font typeface="Fira Sans Extra Condensed SemiBold" panose="020B0603050000020004" pitchFamily="34" charset="0"/>
      <p:regular r:id="rId36"/>
      <p:bold r:id="rId37"/>
      <p:italic r:id="rId38"/>
      <p:boldItalic r:id="rId39"/>
    </p:embeddedFont>
    <p:embeddedFont>
      <p:font typeface="Livvic" pitchFamily="2" charset="77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  <p:embeddedFont>
      <p:font typeface="Roboto Black" panose="020F0502020204030204" pitchFamily="34" charset="0"/>
      <p:bold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281F363-BCC1-47CA-B308-E6244216AFC6}">
  <a:tblStyle styleId="{8281F363-BCC1-47CA-B308-E6244216AF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856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8084dcdeb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18084dcdeb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8084dcdeb3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8084dcdeb3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8084dcdeb3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8084dcdeb3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38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b4fb4794fd_1_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b4fb4794fd_1_1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18084dcdeb3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18084dcdeb3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b4fb4794fd_1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b4fb4794fd_1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18084dcdeb3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18084dcdeb3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 sz="135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b4fb4794fd_1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b4fb4794fd_1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b4fb4794fd_1_1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b4fb4794fd_1_1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8084dcdeb3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8084dcdeb3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e77f93ad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e77f93ad0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b5cb52abdc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b5cb52abdc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200"/>
              </a:spcBef>
              <a:spcAft>
                <a:spcPts val="0"/>
              </a:spcAft>
              <a:buNone/>
            </a:pPr>
            <a:endParaRPr sz="135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18084dcdeb3_1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18084dcdeb3_1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5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8084dcdeb3_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8084dcdeb3_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18084dcdeb3_6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18084dcdeb3_6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5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1b5cb52abd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1b5cb52abd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8084dcdeb3_1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18084dcdeb3_1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18084dcdeb3_6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18084dcdeb3_6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b595696f9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b595696f9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b595696f9a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b595696f9a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b55db30302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b55db30302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b4fb4794fd_1_1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b4fb4794fd_1_1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b4fb4794fd_1_1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b4fb4794fd_1_1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8084dcdeb3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8084dcdeb3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9595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8084dcdeb3_3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18084dcdeb3_3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/>
          <p:nvPr/>
        </p:nvSpPr>
        <p:spPr>
          <a:xfrm>
            <a:off x="-131650" y="995375"/>
            <a:ext cx="9403125" cy="3612150"/>
          </a:xfrm>
          <a:custGeom>
            <a:avLst/>
            <a:gdLst/>
            <a:ahLst/>
            <a:cxnLst/>
            <a:rect l="l" t="t" r="r" b="b"/>
            <a:pathLst>
              <a:path w="376125" h="144486" extrusionOk="0">
                <a:moveTo>
                  <a:pt x="207" y="21909"/>
                </a:moveTo>
                <a:lnTo>
                  <a:pt x="0" y="144486"/>
                </a:lnTo>
                <a:lnTo>
                  <a:pt x="376125" y="121918"/>
                </a:lnTo>
                <a:lnTo>
                  <a:pt x="376085" y="9585"/>
                </a:lnTo>
                <a:lnTo>
                  <a:pt x="1857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0" name="Google Shape;40;p13"/>
          <p:cNvSpPr/>
          <p:nvPr/>
        </p:nvSpPr>
        <p:spPr>
          <a:xfrm>
            <a:off x="-128375" y="1252091"/>
            <a:ext cx="1787600" cy="207500"/>
          </a:xfrm>
          <a:custGeom>
            <a:avLst/>
            <a:gdLst/>
            <a:ahLst/>
            <a:cxnLst/>
            <a:rect l="l" t="t" r="r" b="b"/>
            <a:pathLst>
              <a:path w="71504" h="8300" extrusionOk="0">
                <a:moveTo>
                  <a:pt x="0" y="0"/>
                </a:moveTo>
                <a:lnTo>
                  <a:pt x="76" y="8300"/>
                </a:lnTo>
                <a:lnTo>
                  <a:pt x="71504" y="8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1" name="Google Shape;41;p13"/>
          <p:cNvSpPr/>
          <p:nvPr/>
        </p:nvSpPr>
        <p:spPr>
          <a:xfrm>
            <a:off x="7454325" y="4111650"/>
            <a:ext cx="1817150" cy="207500"/>
          </a:xfrm>
          <a:custGeom>
            <a:avLst/>
            <a:gdLst/>
            <a:ahLst/>
            <a:cxnLst/>
            <a:rect l="l" t="t" r="r" b="b"/>
            <a:pathLst>
              <a:path w="72686" h="8300" extrusionOk="0">
                <a:moveTo>
                  <a:pt x="72686" y="8300"/>
                </a:moveTo>
                <a:lnTo>
                  <a:pt x="72610" y="0"/>
                </a:lnTo>
                <a:lnTo>
                  <a:pt x="0" y="44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2" name="Google Shape;42;p13"/>
          <p:cNvSpPr txBox="1">
            <a:spLocks noGrp="1"/>
          </p:cNvSpPr>
          <p:nvPr>
            <p:ph type="title" hasCustomPrompt="1"/>
          </p:nvPr>
        </p:nvSpPr>
        <p:spPr>
          <a:xfrm>
            <a:off x="2019163" y="1793782"/>
            <a:ext cx="5101500" cy="10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2993550" y="2997150"/>
            <a:ext cx="3156900" cy="73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BIG_NUMBER_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/>
          <p:nvPr/>
        </p:nvSpPr>
        <p:spPr>
          <a:xfrm>
            <a:off x="-131650" y="995375"/>
            <a:ext cx="9403125" cy="3612150"/>
          </a:xfrm>
          <a:custGeom>
            <a:avLst/>
            <a:gdLst/>
            <a:ahLst/>
            <a:cxnLst/>
            <a:rect l="l" t="t" r="r" b="b"/>
            <a:pathLst>
              <a:path w="376125" h="144486" extrusionOk="0">
                <a:moveTo>
                  <a:pt x="207" y="21909"/>
                </a:moveTo>
                <a:lnTo>
                  <a:pt x="0" y="144486"/>
                </a:lnTo>
                <a:lnTo>
                  <a:pt x="376125" y="121918"/>
                </a:lnTo>
                <a:lnTo>
                  <a:pt x="376085" y="9585"/>
                </a:lnTo>
                <a:lnTo>
                  <a:pt x="1857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6" name="Google Shape;46;p14"/>
          <p:cNvSpPr/>
          <p:nvPr/>
        </p:nvSpPr>
        <p:spPr>
          <a:xfrm>
            <a:off x="-128375" y="1252091"/>
            <a:ext cx="1787600" cy="207500"/>
          </a:xfrm>
          <a:custGeom>
            <a:avLst/>
            <a:gdLst/>
            <a:ahLst/>
            <a:cxnLst/>
            <a:rect l="l" t="t" r="r" b="b"/>
            <a:pathLst>
              <a:path w="71504" h="8300" extrusionOk="0">
                <a:moveTo>
                  <a:pt x="0" y="0"/>
                </a:moveTo>
                <a:lnTo>
                  <a:pt x="76" y="8300"/>
                </a:lnTo>
                <a:lnTo>
                  <a:pt x="71504" y="8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7" name="Google Shape;47;p14"/>
          <p:cNvSpPr/>
          <p:nvPr/>
        </p:nvSpPr>
        <p:spPr>
          <a:xfrm>
            <a:off x="7454325" y="4111650"/>
            <a:ext cx="1817150" cy="207500"/>
          </a:xfrm>
          <a:custGeom>
            <a:avLst/>
            <a:gdLst/>
            <a:ahLst/>
            <a:cxnLst/>
            <a:rect l="l" t="t" r="r" b="b"/>
            <a:pathLst>
              <a:path w="72686" h="8300" extrusionOk="0">
                <a:moveTo>
                  <a:pt x="72686" y="8300"/>
                </a:moveTo>
                <a:lnTo>
                  <a:pt x="72610" y="0"/>
                </a:lnTo>
                <a:lnTo>
                  <a:pt x="0" y="44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48" name="Google Shape;48;p14"/>
          <p:cNvSpPr txBox="1">
            <a:spLocks noGrp="1"/>
          </p:cNvSpPr>
          <p:nvPr>
            <p:ph type="title" hasCustomPrompt="1"/>
          </p:nvPr>
        </p:nvSpPr>
        <p:spPr>
          <a:xfrm>
            <a:off x="2019163" y="1793782"/>
            <a:ext cx="5101500" cy="10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1"/>
          </p:nvPr>
        </p:nvSpPr>
        <p:spPr>
          <a:xfrm>
            <a:off x="2993550" y="2997150"/>
            <a:ext cx="3156900" cy="73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>
            <a:spLocks noGrp="1"/>
          </p:cNvSpPr>
          <p:nvPr>
            <p:ph type="ctrTitle"/>
          </p:nvPr>
        </p:nvSpPr>
        <p:spPr>
          <a:xfrm>
            <a:off x="655083" y="1629192"/>
            <a:ext cx="3992100" cy="1791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 b="0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ubTitle" idx="1"/>
          </p:nvPr>
        </p:nvSpPr>
        <p:spPr>
          <a:xfrm>
            <a:off x="615575" y="4034776"/>
            <a:ext cx="2242500" cy="59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title"/>
          </p:nvPr>
        </p:nvSpPr>
        <p:spPr>
          <a:xfrm>
            <a:off x="1549500" y="3846050"/>
            <a:ext cx="6045000" cy="101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9144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title" idx="2" hasCustomPrompt="1"/>
          </p:nvPr>
        </p:nvSpPr>
        <p:spPr>
          <a:xfrm>
            <a:off x="1444716" y="2669259"/>
            <a:ext cx="1095000" cy="9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1"/>
          </p:nvPr>
        </p:nvSpPr>
        <p:spPr>
          <a:xfrm>
            <a:off x="720000" y="1290400"/>
            <a:ext cx="77175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grpSp>
        <p:nvGrpSpPr>
          <p:cNvPr id="62" name="Google Shape;62;p18"/>
          <p:cNvGrpSpPr/>
          <p:nvPr/>
        </p:nvGrpSpPr>
        <p:grpSpPr>
          <a:xfrm>
            <a:off x="7230637" y="781196"/>
            <a:ext cx="1198043" cy="210331"/>
            <a:chOff x="1026623" y="2953314"/>
            <a:chExt cx="5688711" cy="1008300"/>
          </a:xfrm>
        </p:grpSpPr>
        <p:sp>
          <p:nvSpPr>
            <p:cNvPr id="63" name="Google Shape;63;p18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8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8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8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8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subTitle" idx="1"/>
          </p:nvPr>
        </p:nvSpPr>
        <p:spPr>
          <a:xfrm>
            <a:off x="1164588" y="1726850"/>
            <a:ext cx="29628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1164588" y="1334538"/>
            <a:ext cx="2962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title" idx="2"/>
          </p:nvPr>
        </p:nvSpPr>
        <p:spPr>
          <a:xfrm>
            <a:off x="1163988" y="3114988"/>
            <a:ext cx="296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ivvic"/>
              <a:buNone/>
              <a:defRPr sz="22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3"/>
          </p:nvPr>
        </p:nvSpPr>
        <p:spPr>
          <a:xfrm>
            <a:off x="1163988" y="3507300"/>
            <a:ext cx="29640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75" name="Google Shape;75;p20"/>
          <p:cNvGrpSpPr/>
          <p:nvPr/>
        </p:nvGrpSpPr>
        <p:grpSpPr>
          <a:xfrm>
            <a:off x="7230637" y="781196"/>
            <a:ext cx="1198043" cy="210331"/>
            <a:chOff x="1026623" y="2953314"/>
            <a:chExt cx="5688711" cy="1008300"/>
          </a:xfrm>
        </p:grpSpPr>
        <p:sp>
          <p:nvSpPr>
            <p:cNvPr id="76" name="Google Shape;76;p20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0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0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0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0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subTitle" idx="1"/>
          </p:nvPr>
        </p:nvSpPr>
        <p:spPr>
          <a:xfrm>
            <a:off x="720000" y="2038625"/>
            <a:ext cx="2857200" cy="161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84" name="Google Shape;84;p21"/>
          <p:cNvGrpSpPr/>
          <p:nvPr/>
        </p:nvGrpSpPr>
        <p:grpSpPr>
          <a:xfrm>
            <a:off x="805575" y="4394071"/>
            <a:ext cx="1198043" cy="210331"/>
            <a:chOff x="1026623" y="2953314"/>
            <a:chExt cx="5688711" cy="1008300"/>
          </a:xfrm>
        </p:grpSpPr>
        <p:sp>
          <p:nvSpPr>
            <p:cNvPr id="85" name="Google Shape;85;p21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p22"/>
          <p:cNvGrpSpPr/>
          <p:nvPr/>
        </p:nvGrpSpPr>
        <p:grpSpPr>
          <a:xfrm flipH="1">
            <a:off x="490871" y="1078975"/>
            <a:ext cx="4479425" cy="3051604"/>
            <a:chOff x="4109736" y="1499802"/>
            <a:chExt cx="3922782" cy="2672392"/>
          </a:xfrm>
        </p:grpSpPr>
        <p:sp>
          <p:nvSpPr>
            <p:cNvPr id="92" name="Google Shape;92;p22"/>
            <p:cNvSpPr/>
            <p:nvPr/>
          </p:nvSpPr>
          <p:spPr>
            <a:xfrm>
              <a:off x="4109736" y="1504509"/>
              <a:ext cx="3912250" cy="2453025"/>
            </a:xfrm>
            <a:custGeom>
              <a:avLst/>
              <a:gdLst/>
              <a:ahLst/>
              <a:cxnLst/>
              <a:rect l="l" t="t" r="r" b="b"/>
              <a:pathLst>
                <a:path w="156490" h="98121" extrusionOk="0">
                  <a:moveTo>
                    <a:pt x="3195" y="4448"/>
                  </a:moveTo>
                  <a:lnTo>
                    <a:pt x="147792" y="0"/>
                  </a:lnTo>
                  <a:lnTo>
                    <a:pt x="156490" y="98121"/>
                  </a:lnTo>
                  <a:lnTo>
                    <a:pt x="0" y="939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93" name="Google Shape;93;p22"/>
            <p:cNvSpPr/>
            <p:nvPr/>
          </p:nvSpPr>
          <p:spPr>
            <a:xfrm>
              <a:off x="7862810" y="1499802"/>
              <a:ext cx="119300" cy="1403200"/>
            </a:xfrm>
            <a:custGeom>
              <a:avLst/>
              <a:gdLst/>
              <a:ahLst/>
              <a:cxnLst/>
              <a:rect l="l" t="t" r="r" b="b"/>
              <a:pathLst>
                <a:path w="4772" h="56128" extrusionOk="0">
                  <a:moveTo>
                    <a:pt x="4772" y="56128"/>
                  </a:moveTo>
                  <a:lnTo>
                    <a:pt x="0" y="94"/>
                  </a:lnTo>
                  <a:lnTo>
                    <a:pt x="41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4" name="Google Shape;94;p22"/>
            <p:cNvSpPr/>
            <p:nvPr/>
          </p:nvSpPr>
          <p:spPr>
            <a:xfrm>
              <a:off x="7170468" y="3993519"/>
              <a:ext cx="862050" cy="178675"/>
            </a:xfrm>
            <a:custGeom>
              <a:avLst/>
              <a:gdLst/>
              <a:ahLst/>
              <a:cxnLst/>
              <a:rect l="l" t="t" r="r" b="b"/>
              <a:pathLst>
                <a:path w="34482" h="7147" extrusionOk="0">
                  <a:moveTo>
                    <a:pt x="34482" y="505"/>
                  </a:moveTo>
                  <a:lnTo>
                    <a:pt x="0" y="7147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95" name="Google Shape;95;p22"/>
          <p:cNvSpPr txBox="1">
            <a:spLocks noGrp="1"/>
          </p:cNvSpPr>
          <p:nvPr>
            <p:ph type="ctrTitle"/>
          </p:nvPr>
        </p:nvSpPr>
        <p:spPr>
          <a:xfrm flipH="1">
            <a:off x="951250" y="4283550"/>
            <a:ext cx="3390900" cy="49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ubTitle" idx="1"/>
          </p:nvPr>
        </p:nvSpPr>
        <p:spPr>
          <a:xfrm flipH="1">
            <a:off x="951250" y="1284350"/>
            <a:ext cx="3390900" cy="235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rter One"/>
              <a:buNone/>
              <a:defRPr sz="2200">
                <a:latin typeface="Carter One"/>
                <a:ea typeface="Carter One"/>
                <a:cs typeface="Carter One"/>
                <a:sym typeface="Carte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lfa Slab One"/>
              <a:buNone/>
              <a:defRPr sz="2200">
                <a:solidFill>
                  <a:schemeClr val="dk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3"/>
          <p:cNvGrpSpPr/>
          <p:nvPr/>
        </p:nvGrpSpPr>
        <p:grpSpPr>
          <a:xfrm>
            <a:off x="-245023" y="-91675"/>
            <a:ext cx="4817022" cy="5326850"/>
            <a:chOff x="-245023" y="-94025"/>
            <a:chExt cx="4817022" cy="5326850"/>
          </a:xfrm>
        </p:grpSpPr>
        <p:sp>
          <p:nvSpPr>
            <p:cNvPr id="99" name="Google Shape;99;p23"/>
            <p:cNvSpPr/>
            <p:nvPr/>
          </p:nvSpPr>
          <p:spPr>
            <a:xfrm flipH="1">
              <a:off x="-245023" y="-89325"/>
              <a:ext cx="4817022" cy="5322150"/>
            </a:xfrm>
            <a:custGeom>
              <a:avLst/>
              <a:gdLst/>
              <a:ahLst/>
              <a:cxnLst/>
              <a:rect l="l" t="t" r="r" b="b"/>
              <a:pathLst>
                <a:path w="200772" h="212886" extrusionOk="0">
                  <a:moveTo>
                    <a:pt x="198515" y="0"/>
                  </a:moveTo>
                  <a:lnTo>
                    <a:pt x="20232" y="0"/>
                  </a:lnTo>
                  <a:lnTo>
                    <a:pt x="0" y="212134"/>
                  </a:lnTo>
                  <a:lnTo>
                    <a:pt x="200772" y="2128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00" name="Google Shape;100;p23"/>
            <p:cNvSpPr/>
            <p:nvPr/>
          </p:nvSpPr>
          <p:spPr>
            <a:xfrm>
              <a:off x="4162800" y="-94025"/>
              <a:ext cx="261375" cy="2045175"/>
            </a:xfrm>
            <a:custGeom>
              <a:avLst/>
              <a:gdLst/>
              <a:ahLst/>
              <a:cxnLst/>
              <a:rect l="l" t="t" r="r" b="b"/>
              <a:pathLst>
                <a:path w="10455" h="81807" extrusionOk="0">
                  <a:moveTo>
                    <a:pt x="6505" y="81807"/>
                  </a:moveTo>
                  <a:lnTo>
                    <a:pt x="10455" y="0"/>
                  </a:lnTo>
                  <a:lnTo>
                    <a:pt x="0" y="1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101" name="Google Shape;101;p23"/>
          <p:cNvSpPr txBox="1">
            <a:spLocks noGrp="1"/>
          </p:cNvSpPr>
          <p:nvPr>
            <p:ph type="title"/>
          </p:nvPr>
        </p:nvSpPr>
        <p:spPr>
          <a:xfrm>
            <a:off x="4965575" y="1763700"/>
            <a:ext cx="3069900" cy="58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1"/>
          </p:nvPr>
        </p:nvSpPr>
        <p:spPr>
          <a:xfrm>
            <a:off x="4965575" y="2292800"/>
            <a:ext cx="30699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/>
          <p:nvPr/>
        </p:nvSpPr>
        <p:spPr>
          <a:xfrm>
            <a:off x="5259139" y="456758"/>
            <a:ext cx="4467398" cy="2801109"/>
          </a:xfrm>
          <a:custGeom>
            <a:avLst/>
            <a:gdLst/>
            <a:ahLst/>
            <a:cxnLst/>
            <a:rect l="l" t="t" r="r" b="b"/>
            <a:pathLst>
              <a:path w="156490" h="98121" extrusionOk="0">
                <a:moveTo>
                  <a:pt x="12012" y="3760"/>
                </a:moveTo>
                <a:lnTo>
                  <a:pt x="147792" y="0"/>
                </a:lnTo>
                <a:lnTo>
                  <a:pt x="156490" y="98121"/>
                </a:lnTo>
                <a:lnTo>
                  <a:pt x="0" y="939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 flipH="1">
            <a:off x="5541600" y="1540525"/>
            <a:ext cx="2882400" cy="116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106" name="Google Shape;106;p24"/>
          <p:cNvGrpSpPr/>
          <p:nvPr/>
        </p:nvGrpSpPr>
        <p:grpSpPr>
          <a:xfrm>
            <a:off x="7230637" y="781196"/>
            <a:ext cx="1198043" cy="210331"/>
            <a:chOff x="1026623" y="2953314"/>
            <a:chExt cx="5688711" cy="1008300"/>
          </a:xfrm>
        </p:grpSpPr>
        <p:sp>
          <p:nvSpPr>
            <p:cNvPr id="107" name="Google Shape;107;p24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24"/>
          <p:cNvSpPr/>
          <p:nvPr/>
        </p:nvSpPr>
        <p:spPr>
          <a:xfrm>
            <a:off x="5227350" y="3196050"/>
            <a:ext cx="1097200" cy="184025"/>
          </a:xfrm>
          <a:custGeom>
            <a:avLst/>
            <a:gdLst/>
            <a:ahLst/>
            <a:cxnLst/>
            <a:rect l="l" t="t" r="r" b="b"/>
            <a:pathLst>
              <a:path w="43888" h="7361" extrusionOk="0">
                <a:moveTo>
                  <a:pt x="0" y="7361"/>
                </a:moveTo>
                <a:lnTo>
                  <a:pt x="1026" y="0"/>
                </a:lnTo>
                <a:lnTo>
                  <a:pt x="43888" y="1211"/>
                </a:lnTo>
                <a:close/>
              </a:path>
            </a:pathLst>
          </a:custGeom>
          <a:solidFill>
            <a:srgbClr val="FFFAF5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/>
          <p:nvPr/>
        </p:nvSpPr>
        <p:spPr>
          <a:xfrm>
            <a:off x="-131650" y="995375"/>
            <a:ext cx="9403125" cy="3612150"/>
          </a:xfrm>
          <a:custGeom>
            <a:avLst/>
            <a:gdLst/>
            <a:ahLst/>
            <a:cxnLst/>
            <a:rect l="l" t="t" r="r" b="b"/>
            <a:pathLst>
              <a:path w="376125" h="144486" extrusionOk="0">
                <a:moveTo>
                  <a:pt x="207" y="21909"/>
                </a:moveTo>
                <a:lnTo>
                  <a:pt x="0" y="144486"/>
                </a:lnTo>
                <a:lnTo>
                  <a:pt x="376125" y="121918"/>
                </a:lnTo>
                <a:lnTo>
                  <a:pt x="376085" y="9585"/>
                </a:lnTo>
                <a:lnTo>
                  <a:pt x="18575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5" name="Google Shape;115;p25"/>
          <p:cNvSpPr/>
          <p:nvPr/>
        </p:nvSpPr>
        <p:spPr>
          <a:xfrm>
            <a:off x="-128375" y="1252091"/>
            <a:ext cx="1787600" cy="207500"/>
          </a:xfrm>
          <a:custGeom>
            <a:avLst/>
            <a:gdLst/>
            <a:ahLst/>
            <a:cxnLst/>
            <a:rect l="l" t="t" r="r" b="b"/>
            <a:pathLst>
              <a:path w="71504" h="8300" extrusionOk="0">
                <a:moveTo>
                  <a:pt x="0" y="0"/>
                </a:moveTo>
                <a:lnTo>
                  <a:pt x="76" y="8300"/>
                </a:lnTo>
                <a:lnTo>
                  <a:pt x="71504" y="8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16" name="Google Shape;116;p25"/>
          <p:cNvSpPr/>
          <p:nvPr/>
        </p:nvSpPr>
        <p:spPr>
          <a:xfrm>
            <a:off x="7454325" y="4111650"/>
            <a:ext cx="1817150" cy="207500"/>
          </a:xfrm>
          <a:custGeom>
            <a:avLst/>
            <a:gdLst/>
            <a:ahLst/>
            <a:cxnLst/>
            <a:rect l="l" t="t" r="r" b="b"/>
            <a:pathLst>
              <a:path w="72686" h="8300" extrusionOk="0">
                <a:moveTo>
                  <a:pt x="72686" y="8300"/>
                </a:moveTo>
                <a:lnTo>
                  <a:pt x="72610" y="0"/>
                </a:lnTo>
                <a:lnTo>
                  <a:pt x="0" y="44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17" name="Google Shape;117;p25"/>
          <p:cNvSpPr txBox="1">
            <a:spLocks noGrp="1"/>
          </p:cNvSpPr>
          <p:nvPr>
            <p:ph type="title" hasCustomPrompt="1"/>
          </p:nvPr>
        </p:nvSpPr>
        <p:spPr>
          <a:xfrm>
            <a:off x="2019163" y="1793782"/>
            <a:ext cx="5101500" cy="10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8" name="Google Shape;118;p25"/>
          <p:cNvSpPr txBox="1">
            <a:spLocks noGrp="1"/>
          </p:cNvSpPr>
          <p:nvPr>
            <p:ph type="subTitle" idx="1"/>
          </p:nvPr>
        </p:nvSpPr>
        <p:spPr>
          <a:xfrm>
            <a:off x="2993550" y="2997150"/>
            <a:ext cx="3156900" cy="73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27"/>
          <p:cNvGrpSpPr/>
          <p:nvPr/>
        </p:nvGrpSpPr>
        <p:grpSpPr>
          <a:xfrm>
            <a:off x="-422592" y="2935225"/>
            <a:ext cx="6279736" cy="2795850"/>
            <a:chOff x="-422592" y="2935225"/>
            <a:chExt cx="6279736" cy="2795850"/>
          </a:xfrm>
        </p:grpSpPr>
        <p:sp>
          <p:nvSpPr>
            <p:cNvPr id="122" name="Google Shape;122;p27"/>
            <p:cNvSpPr/>
            <p:nvPr/>
          </p:nvSpPr>
          <p:spPr>
            <a:xfrm rot="10517393">
              <a:off x="-338139" y="3180080"/>
              <a:ext cx="6058579" cy="2306140"/>
            </a:xfrm>
            <a:custGeom>
              <a:avLst/>
              <a:gdLst/>
              <a:ahLst/>
              <a:cxnLst/>
              <a:rect l="l" t="t" r="r" b="b"/>
              <a:pathLst>
                <a:path w="178155" h="67813" extrusionOk="0">
                  <a:moveTo>
                    <a:pt x="7251" y="0"/>
                  </a:moveTo>
                  <a:lnTo>
                    <a:pt x="178155" y="14559"/>
                  </a:lnTo>
                  <a:lnTo>
                    <a:pt x="174777" y="67813"/>
                  </a:lnTo>
                  <a:lnTo>
                    <a:pt x="0" y="360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23" name="Google Shape;123;p27"/>
            <p:cNvSpPr/>
            <p:nvPr/>
          </p:nvSpPr>
          <p:spPr>
            <a:xfrm rot="10517393">
              <a:off x="5556029" y="4032681"/>
              <a:ext cx="251246" cy="1224945"/>
            </a:xfrm>
            <a:custGeom>
              <a:avLst/>
              <a:gdLst/>
              <a:ahLst/>
              <a:cxnLst/>
              <a:rect l="l" t="t" r="r" b="b"/>
              <a:pathLst>
                <a:path w="7388" h="36020" extrusionOk="0">
                  <a:moveTo>
                    <a:pt x="0" y="36020"/>
                  </a:moveTo>
                  <a:lnTo>
                    <a:pt x="2680" y="98"/>
                  </a:lnTo>
                  <a:lnTo>
                    <a:pt x="7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24" name="Google Shape;124;p27"/>
          <p:cNvSpPr txBox="1">
            <a:spLocks noGrp="1"/>
          </p:cNvSpPr>
          <p:nvPr>
            <p:ph type="title"/>
          </p:nvPr>
        </p:nvSpPr>
        <p:spPr>
          <a:xfrm>
            <a:off x="720000" y="3867578"/>
            <a:ext cx="7710600" cy="102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2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5" name="Google Shape;125;p27"/>
          <p:cNvSpPr txBox="1">
            <a:spLocks noGrp="1"/>
          </p:cNvSpPr>
          <p:nvPr>
            <p:ph type="title" idx="2" hasCustomPrompt="1"/>
          </p:nvPr>
        </p:nvSpPr>
        <p:spPr>
          <a:xfrm>
            <a:off x="1411050" y="540000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26" name="Google Shape;126;p27"/>
          <p:cNvSpPr txBox="1">
            <a:spLocks noGrp="1"/>
          </p:cNvSpPr>
          <p:nvPr>
            <p:ph type="subTitle" idx="1"/>
          </p:nvPr>
        </p:nvSpPr>
        <p:spPr>
          <a:xfrm>
            <a:off x="716700" y="930312"/>
            <a:ext cx="21813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27" name="Google Shape;127;p27"/>
          <p:cNvSpPr txBox="1">
            <a:spLocks noGrp="1"/>
          </p:cNvSpPr>
          <p:nvPr>
            <p:ph type="subTitle" idx="3"/>
          </p:nvPr>
        </p:nvSpPr>
        <p:spPr>
          <a:xfrm>
            <a:off x="716700" y="1183149"/>
            <a:ext cx="21813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title" idx="4" hasCustomPrompt="1"/>
          </p:nvPr>
        </p:nvSpPr>
        <p:spPr>
          <a:xfrm>
            <a:off x="4171500" y="1970633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29" name="Google Shape;129;p27"/>
          <p:cNvSpPr txBox="1">
            <a:spLocks noGrp="1"/>
          </p:cNvSpPr>
          <p:nvPr>
            <p:ph type="subTitle" idx="5"/>
          </p:nvPr>
        </p:nvSpPr>
        <p:spPr>
          <a:xfrm>
            <a:off x="347625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6"/>
          </p:nvPr>
        </p:nvSpPr>
        <p:spPr>
          <a:xfrm>
            <a:off x="347625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7" hasCustomPrompt="1"/>
          </p:nvPr>
        </p:nvSpPr>
        <p:spPr>
          <a:xfrm>
            <a:off x="1411350" y="1970633"/>
            <a:ext cx="7920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8"/>
          </p:nvPr>
        </p:nvSpPr>
        <p:spPr>
          <a:xfrm>
            <a:off x="71580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subTitle" idx="9"/>
          </p:nvPr>
        </p:nvSpPr>
        <p:spPr>
          <a:xfrm>
            <a:off x="71580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title" idx="13" hasCustomPrompt="1"/>
          </p:nvPr>
        </p:nvSpPr>
        <p:spPr>
          <a:xfrm>
            <a:off x="6940350" y="540000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35" name="Google Shape;135;p27"/>
          <p:cNvSpPr txBox="1">
            <a:spLocks noGrp="1"/>
          </p:cNvSpPr>
          <p:nvPr>
            <p:ph type="subTitle" idx="14"/>
          </p:nvPr>
        </p:nvSpPr>
        <p:spPr>
          <a:xfrm>
            <a:off x="6245100" y="930312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5"/>
          </p:nvPr>
        </p:nvSpPr>
        <p:spPr>
          <a:xfrm>
            <a:off x="6246750" y="1183149"/>
            <a:ext cx="21798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16" hasCustomPrompt="1"/>
          </p:nvPr>
        </p:nvSpPr>
        <p:spPr>
          <a:xfrm>
            <a:off x="4171800" y="540000"/>
            <a:ext cx="7920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38" name="Google Shape;138;p27"/>
          <p:cNvSpPr txBox="1">
            <a:spLocks noGrp="1"/>
          </p:cNvSpPr>
          <p:nvPr>
            <p:ph type="subTitle" idx="17"/>
          </p:nvPr>
        </p:nvSpPr>
        <p:spPr>
          <a:xfrm>
            <a:off x="3476250" y="930312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subTitle" idx="18"/>
          </p:nvPr>
        </p:nvSpPr>
        <p:spPr>
          <a:xfrm>
            <a:off x="3476250" y="1183149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title" idx="19" hasCustomPrompt="1"/>
          </p:nvPr>
        </p:nvSpPr>
        <p:spPr>
          <a:xfrm>
            <a:off x="6940650" y="1970633"/>
            <a:ext cx="7920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41" name="Google Shape;141;p27"/>
          <p:cNvSpPr txBox="1">
            <a:spLocks noGrp="1"/>
          </p:cNvSpPr>
          <p:nvPr>
            <p:ph type="subTitle" idx="20"/>
          </p:nvPr>
        </p:nvSpPr>
        <p:spPr>
          <a:xfrm>
            <a:off x="624510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subTitle" idx="21"/>
          </p:nvPr>
        </p:nvSpPr>
        <p:spPr>
          <a:xfrm>
            <a:off x="624510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43" name="Google Shape;143;p27"/>
          <p:cNvGrpSpPr/>
          <p:nvPr/>
        </p:nvGrpSpPr>
        <p:grpSpPr>
          <a:xfrm>
            <a:off x="7230637" y="4394079"/>
            <a:ext cx="1198043" cy="210331"/>
            <a:chOff x="1026623" y="2953314"/>
            <a:chExt cx="5688711" cy="1008300"/>
          </a:xfrm>
        </p:grpSpPr>
        <p:sp>
          <p:nvSpPr>
            <p:cNvPr id="144" name="Google Shape;144;p27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lumn text">
  <p:cSld name="CUSTOM_1">
    <p:bg>
      <p:bgPr>
        <a:solidFill>
          <a:schemeClr val="dk2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>
            <a:spLocks noGrp="1"/>
          </p:cNvSpPr>
          <p:nvPr>
            <p:ph type="subTitle" idx="1"/>
          </p:nvPr>
        </p:nvSpPr>
        <p:spPr>
          <a:xfrm>
            <a:off x="5413800" y="1633536"/>
            <a:ext cx="25836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title"/>
          </p:nvPr>
        </p:nvSpPr>
        <p:spPr>
          <a:xfrm>
            <a:off x="5413800" y="1165025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9pPr>
          </a:lstStyle>
          <a:p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2"/>
          </p:nvPr>
        </p:nvSpPr>
        <p:spPr>
          <a:xfrm>
            <a:off x="5413350" y="3352140"/>
            <a:ext cx="2584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9pPr>
          </a:lstStyle>
          <a:p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3"/>
          </p:nvPr>
        </p:nvSpPr>
        <p:spPr>
          <a:xfrm>
            <a:off x="5413350" y="3820650"/>
            <a:ext cx="25845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">
  <p:cSld name="CUSTOM_2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9"/>
          <p:cNvGrpSpPr/>
          <p:nvPr/>
        </p:nvGrpSpPr>
        <p:grpSpPr>
          <a:xfrm>
            <a:off x="-422592" y="2935225"/>
            <a:ext cx="6279736" cy="2795850"/>
            <a:chOff x="-422592" y="2935225"/>
            <a:chExt cx="6279736" cy="2795850"/>
          </a:xfrm>
        </p:grpSpPr>
        <p:sp>
          <p:nvSpPr>
            <p:cNvPr id="156" name="Google Shape;156;p29"/>
            <p:cNvSpPr/>
            <p:nvPr/>
          </p:nvSpPr>
          <p:spPr>
            <a:xfrm rot="10517393">
              <a:off x="-338139" y="3180080"/>
              <a:ext cx="6058579" cy="2306140"/>
            </a:xfrm>
            <a:custGeom>
              <a:avLst/>
              <a:gdLst/>
              <a:ahLst/>
              <a:cxnLst/>
              <a:rect l="l" t="t" r="r" b="b"/>
              <a:pathLst>
                <a:path w="178155" h="67813" extrusionOk="0">
                  <a:moveTo>
                    <a:pt x="7251" y="0"/>
                  </a:moveTo>
                  <a:lnTo>
                    <a:pt x="178155" y="14559"/>
                  </a:lnTo>
                  <a:lnTo>
                    <a:pt x="174777" y="67813"/>
                  </a:lnTo>
                  <a:lnTo>
                    <a:pt x="0" y="360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57" name="Google Shape;157;p29"/>
            <p:cNvSpPr/>
            <p:nvPr/>
          </p:nvSpPr>
          <p:spPr>
            <a:xfrm rot="10517393">
              <a:off x="5556029" y="4032681"/>
              <a:ext cx="251246" cy="1224945"/>
            </a:xfrm>
            <a:custGeom>
              <a:avLst/>
              <a:gdLst/>
              <a:ahLst/>
              <a:cxnLst/>
              <a:rect l="l" t="t" r="r" b="b"/>
              <a:pathLst>
                <a:path w="7388" h="36020" extrusionOk="0">
                  <a:moveTo>
                    <a:pt x="0" y="36020"/>
                  </a:moveTo>
                  <a:lnTo>
                    <a:pt x="2680" y="98"/>
                  </a:lnTo>
                  <a:lnTo>
                    <a:pt x="7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720000" y="3867578"/>
            <a:ext cx="7710600" cy="102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subTitle" idx="1"/>
          </p:nvPr>
        </p:nvSpPr>
        <p:spPr>
          <a:xfrm>
            <a:off x="716700" y="2307515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subTitle" idx="2"/>
          </p:nvPr>
        </p:nvSpPr>
        <p:spPr>
          <a:xfrm>
            <a:off x="3476250" y="2307515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3"/>
          </p:nvPr>
        </p:nvSpPr>
        <p:spPr>
          <a:xfrm>
            <a:off x="6243450" y="2307515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title" idx="4"/>
          </p:nvPr>
        </p:nvSpPr>
        <p:spPr>
          <a:xfrm>
            <a:off x="716700" y="2054664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title" idx="5"/>
          </p:nvPr>
        </p:nvSpPr>
        <p:spPr>
          <a:xfrm>
            <a:off x="3476250" y="2054664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 idx="6"/>
          </p:nvPr>
        </p:nvSpPr>
        <p:spPr>
          <a:xfrm>
            <a:off x="6243450" y="2054664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grpSp>
        <p:nvGrpSpPr>
          <p:cNvPr id="165" name="Google Shape;165;p29"/>
          <p:cNvGrpSpPr/>
          <p:nvPr/>
        </p:nvGrpSpPr>
        <p:grpSpPr>
          <a:xfrm>
            <a:off x="7230637" y="4394079"/>
            <a:ext cx="1198043" cy="210331"/>
            <a:chOff x="1026623" y="2953314"/>
            <a:chExt cx="5688711" cy="1008300"/>
          </a:xfrm>
        </p:grpSpPr>
        <p:sp>
          <p:nvSpPr>
            <p:cNvPr id="166" name="Google Shape;166;p29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 2">
  <p:cSld name="CUSTOM_2_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2699500" y="762275"/>
            <a:ext cx="17388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 b="1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1"/>
          </p:nvPr>
        </p:nvSpPr>
        <p:spPr>
          <a:xfrm>
            <a:off x="4651176" y="762267"/>
            <a:ext cx="29433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 idx="2"/>
          </p:nvPr>
        </p:nvSpPr>
        <p:spPr>
          <a:xfrm>
            <a:off x="2699500" y="1624969"/>
            <a:ext cx="17388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 b="1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3"/>
          </p:nvPr>
        </p:nvSpPr>
        <p:spPr>
          <a:xfrm>
            <a:off x="4651176" y="1624955"/>
            <a:ext cx="29433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4"/>
          </p:nvPr>
        </p:nvSpPr>
        <p:spPr>
          <a:xfrm>
            <a:off x="2699500" y="2487750"/>
            <a:ext cx="17388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 b="1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vvic"/>
              <a:buNone/>
              <a:defRPr sz="18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5"/>
          </p:nvPr>
        </p:nvSpPr>
        <p:spPr>
          <a:xfrm>
            <a:off x="4651176" y="2487729"/>
            <a:ext cx="29433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78" name="Google Shape;178;p30"/>
          <p:cNvGrpSpPr/>
          <p:nvPr/>
        </p:nvGrpSpPr>
        <p:grpSpPr>
          <a:xfrm>
            <a:off x="-422592" y="2935225"/>
            <a:ext cx="6279736" cy="2795850"/>
            <a:chOff x="-422592" y="2935225"/>
            <a:chExt cx="6279736" cy="2795850"/>
          </a:xfrm>
        </p:grpSpPr>
        <p:sp>
          <p:nvSpPr>
            <p:cNvPr id="179" name="Google Shape;179;p30"/>
            <p:cNvSpPr/>
            <p:nvPr/>
          </p:nvSpPr>
          <p:spPr>
            <a:xfrm rot="10517393">
              <a:off x="-338139" y="3180080"/>
              <a:ext cx="6058579" cy="2306140"/>
            </a:xfrm>
            <a:custGeom>
              <a:avLst/>
              <a:gdLst/>
              <a:ahLst/>
              <a:cxnLst/>
              <a:rect l="l" t="t" r="r" b="b"/>
              <a:pathLst>
                <a:path w="178155" h="67813" extrusionOk="0">
                  <a:moveTo>
                    <a:pt x="7251" y="0"/>
                  </a:moveTo>
                  <a:lnTo>
                    <a:pt x="178155" y="14559"/>
                  </a:lnTo>
                  <a:lnTo>
                    <a:pt x="174777" y="67813"/>
                  </a:lnTo>
                  <a:lnTo>
                    <a:pt x="0" y="3602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80" name="Google Shape;180;p30"/>
            <p:cNvSpPr/>
            <p:nvPr/>
          </p:nvSpPr>
          <p:spPr>
            <a:xfrm rot="10517393">
              <a:off x="5556029" y="4032681"/>
              <a:ext cx="251246" cy="1224945"/>
            </a:xfrm>
            <a:custGeom>
              <a:avLst/>
              <a:gdLst/>
              <a:ahLst/>
              <a:cxnLst/>
              <a:rect l="l" t="t" r="r" b="b"/>
              <a:pathLst>
                <a:path w="7388" h="36020" extrusionOk="0">
                  <a:moveTo>
                    <a:pt x="0" y="36020"/>
                  </a:moveTo>
                  <a:lnTo>
                    <a:pt x="2680" y="98"/>
                  </a:lnTo>
                  <a:lnTo>
                    <a:pt x="7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81" name="Google Shape;181;p30"/>
          <p:cNvSpPr txBox="1">
            <a:spLocks noGrp="1"/>
          </p:cNvSpPr>
          <p:nvPr>
            <p:ph type="title" idx="6"/>
          </p:nvPr>
        </p:nvSpPr>
        <p:spPr>
          <a:xfrm>
            <a:off x="720000" y="3867578"/>
            <a:ext cx="7710600" cy="102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182" name="Google Shape;182;p30"/>
          <p:cNvGrpSpPr/>
          <p:nvPr/>
        </p:nvGrpSpPr>
        <p:grpSpPr>
          <a:xfrm>
            <a:off x="7230637" y="4394079"/>
            <a:ext cx="1198043" cy="210331"/>
            <a:chOff x="1026623" y="2953314"/>
            <a:chExt cx="5688711" cy="1008300"/>
          </a:xfrm>
        </p:grpSpPr>
        <p:sp>
          <p:nvSpPr>
            <p:cNvPr id="183" name="Google Shape;183;p30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0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0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0"/>
          <p:cNvSpPr txBox="1">
            <a:spLocks noGrp="1"/>
          </p:cNvSpPr>
          <p:nvPr>
            <p:ph type="title" idx="7" hasCustomPrompt="1"/>
          </p:nvPr>
        </p:nvSpPr>
        <p:spPr>
          <a:xfrm>
            <a:off x="1906209" y="882275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 idx="8" hasCustomPrompt="1"/>
          </p:nvPr>
        </p:nvSpPr>
        <p:spPr>
          <a:xfrm>
            <a:off x="1906209" y="1744969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 idx="9" hasCustomPrompt="1"/>
          </p:nvPr>
        </p:nvSpPr>
        <p:spPr>
          <a:xfrm>
            <a:off x="1906209" y="2607750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">
  <p:cSld name="CUSTOM_2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>
            <a:spLocks noGrp="1"/>
          </p:cNvSpPr>
          <p:nvPr>
            <p:ph type="title"/>
          </p:nvPr>
        </p:nvSpPr>
        <p:spPr>
          <a:xfrm>
            <a:off x="858451" y="2041875"/>
            <a:ext cx="1579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1"/>
          </p:nvPr>
        </p:nvSpPr>
        <p:spPr>
          <a:xfrm>
            <a:off x="858454" y="2318010"/>
            <a:ext cx="15795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title" idx="2"/>
          </p:nvPr>
        </p:nvSpPr>
        <p:spPr>
          <a:xfrm>
            <a:off x="858451" y="3657533"/>
            <a:ext cx="1579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3"/>
          </p:nvPr>
        </p:nvSpPr>
        <p:spPr>
          <a:xfrm>
            <a:off x="858454" y="3933663"/>
            <a:ext cx="15795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 idx="4"/>
          </p:nvPr>
        </p:nvSpPr>
        <p:spPr>
          <a:xfrm>
            <a:off x="2538097" y="2041875"/>
            <a:ext cx="1579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5"/>
          </p:nvPr>
        </p:nvSpPr>
        <p:spPr>
          <a:xfrm>
            <a:off x="2538101" y="2318010"/>
            <a:ext cx="15795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title" idx="6"/>
          </p:nvPr>
        </p:nvSpPr>
        <p:spPr>
          <a:xfrm>
            <a:off x="2538097" y="3657533"/>
            <a:ext cx="15795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Black"/>
              <a:buNone/>
              <a:defRPr sz="1600" b="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subTitle" idx="7"/>
          </p:nvPr>
        </p:nvSpPr>
        <p:spPr>
          <a:xfrm>
            <a:off x="2538101" y="3933663"/>
            <a:ext cx="15795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title" idx="8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01" name="Google Shape;201;p31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202" name="Google Shape;202;p31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720000" y="1773125"/>
            <a:ext cx="3575700" cy="176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9144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title" idx="2" hasCustomPrompt="1"/>
          </p:nvPr>
        </p:nvSpPr>
        <p:spPr>
          <a:xfrm>
            <a:off x="3846225" y="408825"/>
            <a:ext cx="1095000" cy="9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4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xfrm>
            <a:off x="4724400" y="1783184"/>
            <a:ext cx="3699600" cy="176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9144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1pPr>
            <a:lvl2pPr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 hasCustomPrompt="1"/>
          </p:nvPr>
        </p:nvSpPr>
        <p:spPr>
          <a:xfrm>
            <a:off x="4077104" y="376588"/>
            <a:ext cx="1095000" cy="9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4_1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 flipH="1">
            <a:off x="1378775" y="387600"/>
            <a:ext cx="6386700" cy="106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15" name="Google Shape;215;p3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213300" y="1854275"/>
            <a:ext cx="1097700" cy="96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4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 flipH="1">
            <a:off x="719949" y="1504375"/>
            <a:ext cx="3586800" cy="237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3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31255" y="615775"/>
            <a:ext cx="1327200" cy="9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CUSTOM_4_1_1_1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>
            <a:spLocks noGrp="1"/>
          </p:cNvSpPr>
          <p:nvPr>
            <p:ph type="title"/>
          </p:nvPr>
        </p:nvSpPr>
        <p:spPr>
          <a:xfrm flipH="1">
            <a:off x="4710549" y="1504375"/>
            <a:ext cx="3586800" cy="2377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5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3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341580" y="3767775"/>
            <a:ext cx="1327200" cy="9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text columns">
  <p:cSld name="CUSTOM_5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>
            <a:spLocks noGrp="1"/>
          </p:cNvSpPr>
          <p:nvPr>
            <p:ph type="title"/>
          </p:nvPr>
        </p:nvSpPr>
        <p:spPr>
          <a:xfrm>
            <a:off x="1161012" y="2050916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24" name="Google Shape;224;p37"/>
          <p:cNvSpPr txBox="1">
            <a:spLocks noGrp="1"/>
          </p:cNvSpPr>
          <p:nvPr>
            <p:ph type="subTitle" idx="1"/>
          </p:nvPr>
        </p:nvSpPr>
        <p:spPr>
          <a:xfrm>
            <a:off x="1161000" y="2309739"/>
            <a:ext cx="18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title" idx="2"/>
          </p:nvPr>
        </p:nvSpPr>
        <p:spPr>
          <a:xfrm>
            <a:off x="1161012" y="3875067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26" name="Google Shape;226;p37"/>
          <p:cNvSpPr txBox="1">
            <a:spLocks noGrp="1"/>
          </p:cNvSpPr>
          <p:nvPr>
            <p:ph type="subTitle" idx="3"/>
          </p:nvPr>
        </p:nvSpPr>
        <p:spPr>
          <a:xfrm>
            <a:off x="1161000" y="4133887"/>
            <a:ext cx="1865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27" name="Google Shape;227;p37"/>
          <p:cNvSpPr txBox="1">
            <a:spLocks noGrp="1"/>
          </p:cNvSpPr>
          <p:nvPr>
            <p:ph type="title" idx="4"/>
          </p:nvPr>
        </p:nvSpPr>
        <p:spPr>
          <a:xfrm>
            <a:off x="3639300" y="2050916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28" name="Google Shape;228;p37"/>
          <p:cNvSpPr txBox="1">
            <a:spLocks noGrp="1"/>
          </p:cNvSpPr>
          <p:nvPr>
            <p:ph type="subTitle" idx="5"/>
          </p:nvPr>
        </p:nvSpPr>
        <p:spPr>
          <a:xfrm>
            <a:off x="3639300" y="2309739"/>
            <a:ext cx="18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29" name="Google Shape;229;p37"/>
          <p:cNvSpPr txBox="1">
            <a:spLocks noGrp="1"/>
          </p:cNvSpPr>
          <p:nvPr>
            <p:ph type="title" idx="6"/>
          </p:nvPr>
        </p:nvSpPr>
        <p:spPr>
          <a:xfrm>
            <a:off x="3639300" y="3875067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0" name="Google Shape;230;p37"/>
          <p:cNvSpPr txBox="1">
            <a:spLocks noGrp="1"/>
          </p:cNvSpPr>
          <p:nvPr>
            <p:ph type="subTitle" idx="7"/>
          </p:nvPr>
        </p:nvSpPr>
        <p:spPr>
          <a:xfrm>
            <a:off x="3639299" y="4133887"/>
            <a:ext cx="1865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1" name="Google Shape;231;p37"/>
          <p:cNvSpPr txBox="1">
            <a:spLocks noGrp="1"/>
          </p:cNvSpPr>
          <p:nvPr>
            <p:ph type="title" idx="8"/>
          </p:nvPr>
        </p:nvSpPr>
        <p:spPr>
          <a:xfrm>
            <a:off x="6117584" y="2050916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2" name="Google Shape;232;p37"/>
          <p:cNvSpPr txBox="1">
            <a:spLocks noGrp="1"/>
          </p:cNvSpPr>
          <p:nvPr>
            <p:ph type="subTitle" idx="9"/>
          </p:nvPr>
        </p:nvSpPr>
        <p:spPr>
          <a:xfrm>
            <a:off x="6117599" y="2309739"/>
            <a:ext cx="186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3" name="Google Shape;233;p37"/>
          <p:cNvSpPr txBox="1">
            <a:spLocks noGrp="1"/>
          </p:cNvSpPr>
          <p:nvPr>
            <p:ph type="title" idx="13"/>
          </p:nvPr>
        </p:nvSpPr>
        <p:spPr>
          <a:xfrm>
            <a:off x="6117584" y="3875067"/>
            <a:ext cx="18654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4" name="Google Shape;234;p37"/>
          <p:cNvSpPr txBox="1">
            <a:spLocks noGrp="1"/>
          </p:cNvSpPr>
          <p:nvPr>
            <p:ph type="subTitle" idx="14"/>
          </p:nvPr>
        </p:nvSpPr>
        <p:spPr>
          <a:xfrm>
            <a:off x="6117598" y="4133887"/>
            <a:ext cx="1865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5" name="Google Shape;235;p37"/>
          <p:cNvSpPr txBox="1">
            <a:spLocks noGrp="1"/>
          </p:cNvSpPr>
          <p:nvPr>
            <p:ph type="title" idx="15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36" name="Google Shape;236;p37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237" name="Google Shape;237;p37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7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7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7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7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text 2">
  <p:cSld name="CUSTOM_8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38"/>
          <p:cNvGrpSpPr/>
          <p:nvPr/>
        </p:nvGrpSpPr>
        <p:grpSpPr>
          <a:xfrm flipH="1">
            <a:off x="4248150" y="-323850"/>
            <a:ext cx="5143500" cy="5943600"/>
            <a:chOff x="-171450" y="-323850"/>
            <a:chExt cx="5143500" cy="5943600"/>
          </a:xfrm>
        </p:grpSpPr>
        <p:sp>
          <p:nvSpPr>
            <p:cNvPr id="244" name="Google Shape;244;p38"/>
            <p:cNvSpPr/>
            <p:nvPr/>
          </p:nvSpPr>
          <p:spPr>
            <a:xfrm flipH="1">
              <a:off x="-171450" y="-323850"/>
              <a:ext cx="5143500" cy="5943600"/>
            </a:xfrm>
            <a:custGeom>
              <a:avLst/>
              <a:gdLst/>
              <a:ahLst/>
              <a:cxnLst/>
              <a:rect l="l" t="t" r="r" b="b"/>
              <a:pathLst>
                <a:path w="205740" h="237744" extrusionOk="0">
                  <a:moveTo>
                    <a:pt x="25908" y="0"/>
                  </a:moveTo>
                  <a:lnTo>
                    <a:pt x="0" y="115824"/>
                  </a:lnTo>
                  <a:lnTo>
                    <a:pt x="16764" y="237744"/>
                  </a:lnTo>
                  <a:lnTo>
                    <a:pt x="205740" y="237744"/>
                  </a:lnTo>
                  <a:lnTo>
                    <a:pt x="205740" y="152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245" name="Google Shape;245;p38"/>
            <p:cNvSpPr/>
            <p:nvPr/>
          </p:nvSpPr>
          <p:spPr>
            <a:xfrm flipH="1">
              <a:off x="4371975" y="-323850"/>
              <a:ext cx="438150" cy="1962150"/>
            </a:xfrm>
            <a:custGeom>
              <a:avLst/>
              <a:gdLst/>
              <a:ahLst/>
              <a:cxnLst/>
              <a:rect l="l" t="t" r="r" b="b"/>
              <a:pathLst>
                <a:path w="17526" h="78486" extrusionOk="0">
                  <a:moveTo>
                    <a:pt x="17526" y="0"/>
                  </a:moveTo>
                  <a:lnTo>
                    <a:pt x="3429" y="0"/>
                  </a:lnTo>
                  <a:lnTo>
                    <a:pt x="0" y="784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46" name="Google Shape;246;p38"/>
          <p:cNvSpPr txBox="1">
            <a:spLocks noGrp="1"/>
          </p:cNvSpPr>
          <p:nvPr>
            <p:ph type="subTitle" idx="1"/>
          </p:nvPr>
        </p:nvSpPr>
        <p:spPr>
          <a:xfrm>
            <a:off x="1032469" y="3418962"/>
            <a:ext cx="2962800" cy="11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/>
          </p:nvPr>
        </p:nvSpPr>
        <p:spPr>
          <a:xfrm>
            <a:off x="1032456" y="2874249"/>
            <a:ext cx="2962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8" name="Google Shape;248;p38"/>
          <p:cNvSpPr txBox="1">
            <a:spLocks noGrp="1"/>
          </p:cNvSpPr>
          <p:nvPr>
            <p:ph type="title" idx="2"/>
          </p:nvPr>
        </p:nvSpPr>
        <p:spPr>
          <a:xfrm>
            <a:off x="5147531" y="2874249"/>
            <a:ext cx="296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3"/>
          </p:nvPr>
        </p:nvSpPr>
        <p:spPr>
          <a:xfrm>
            <a:off x="5147544" y="3418962"/>
            <a:ext cx="2964000" cy="11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39"/>
          <p:cNvGrpSpPr/>
          <p:nvPr/>
        </p:nvGrpSpPr>
        <p:grpSpPr>
          <a:xfrm>
            <a:off x="-131650" y="689475"/>
            <a:ext cx="9399850" cy="3612150"/>
            <a:chOff x="-131650" y="765675"/>
            <a:chExt cx="9399850" cy="3612150"/>
          </a:xfrm>
        </p:grpSpPr>
        <p:sp>
          <p:nvSpPr>
            <p:cNvPr id="252" name="Google Shape;252;p39"/>
            <p:cNvSpPr/>
            <p:nvPr/>
          </p:nvSpPr>
          <p:spPr>
            <a:xfrm>
              <a:off x="-128375" y="765675"/>
              <a:ext cx="9396575" cy="3612150"/>
            </a:xfrm>
            <a:custGeom>
              <a:avLst/>
              <a:gdLst/>
              <a:ahLst/>
              <a:cxnLst/>
              <a:rect l="l" t="t" r="r" b="b"/>
              <a:pathLst>
                <a:path w="375863" h="144486" extrusionOk="0">
                  <a:moveTo>
                    <a:pt x="375656" y="122577"/>
                  </a:moveTo>
                  <a:lnTo>
                    <a:pt x="375863" y="0"/>
                  </a:lnTo>
                  <a:lnTo>
                    <a:pt x="685" y="15555"/>
                  </a:lnTo>
                  <a:lnTo>
                    <a:pt x="0" y="140847"/>
                  </a:lnTo>
                  <a:lnTo>
                    <a:pt x="190113" y="1444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253" name="Google Shape;253;p39"/>
            <p:cNvSpPr/>
            <p:nvPr/>
          </p:nvSpPr>
          <p:spPr>
            <a:xfrm rot="10800000">
              <a:off x="7480600" y="3913609"/>
              <a:ext cx="1787600" cy="207500"/>
            </a:xfrm>
            <a:custGeom>
              <a:avLst/>
              <a:gdLst/>
              <a:ahLst/>
              <a:cxnLst/>
              <a:rect l="l" t="t" r="r" b="b"/>
              <a:pathLst>
                <a:path w="71504" h="8300" extrusionOk="0">
                  <a:moveTo>
                    <a:pt x="0" y="0"/>
                  </a:moveTo>
                  <a:lnTo>
                    <a:pt x="76" y="8300"/>
                  </a:lnTo>
                  <a:lnTo>
                    <a:pt x="71504" y="8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254" name="Google Shape;254;p39"/>
            <p:cNvSpPr/>
            <p:nvPr/>
          </p:nvSpPr>
          <p:spPr>
            <a:xfrm>
              <a:off x="-131650" y="858850"/>
              <a:ext cx="1834750" cy="207500"/>
            </a:xfrm>
            <a:custGeom>
              <a:avLst/>
              <a:gdLst/>
              <a:ahLst/>
              <a:cxnLst/>
              <a:rect l="l" t="t" r="r" b="b"/>
              <a:pathLst>
                <a:path w="73390" h="8300" extrusionOk="0">
                  <a:moveTo>
                    <a:pt x="0" y="0"/>
                  </a:moveTo>
                  <a:lnTo>
                    <a:pt x="76" y="8300"/>
                  </a:lnTo>
                  <a:lnTo>
                    <a:pt x="73390" y="56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255" name="Google Shape;255;p39"/>
          <p:cNvSpPr txBox="1">
            <a:spLocks noGrp="1"/>
          </p:cNvSpPr>
          <p:nvPr>
            <p:ph type="title"/>
          </p:nvPr>
        </p:nvSpPr>
        <p:spPr>
          <a:xfrm>
            <a:off x="1153400" y="1218750"/>
            <a:ext cx="3384900" cy="11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Google Shape;256;p39"/>
          <p:cNvSpPr txBox="1">
            <a:spLocks noGrp="1"/>
          </p:cNvSpPr>
          <p:nvPr>
            <p:ph type="subTitle" idx="1"/>
          </p:nvPr>
        </p:nvSpPr>
        <p:spPr>
          <a:xfrm>
            <a:off x="1153400" y="2232725"/>
            <a:ext cx="3384900" cy="10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7" name="Google Shape;257;p39"/>
          <p:cNvSpPr txBox="1"/>
          <p:nvPr/>
        </p:nvSpPr>
        <p:spPr>
          <a:xfrm>
            <a:off x="1153400" y="3251667"/>
            <a:ext cx="3384900" cy="8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 3">
  <p:cSld name="CUSTOM_9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>
            <a:spLocks noGrp="1"/>
          </p:cNvSpPr>
          <p:nvPr>
            <p:ph type="subTitle" idx="1"/>
          </p:nvPr>
        </p:nvSpPr>
        <p:spPr>
          <a:xfrm>
            <a:off x="716700" y="3392950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0" name="Google Shape;260;p40"/>
          <p:cNvSpPr txBox="1">
            <a:spLocks noGrp="1"/>
          </p:cNvSpPr>
          <p:nvPr>
            <p:ph type="subTitle" idx="2"/>
          </p:nvPr>
        </p:nvSpPr>
        <p:spPr>
          <a:xfrm>
            <a:off x="3476250" y="3392950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1" name="Google Shape;261;p40"/>
          <p:cNvSpPr txBox="1">
            <a:spLocks noGrp="1"/>
          </p:cNvSpPr>
          <p:nvPr>
            <p:ph type="subTitle" idx="3"/>
          </p:nvPr>
        </p:nvSpPr>
        <p:spPr>
          <a:xfrm>
            <a:off x="6243450" y="3392950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2" name="Google Shape;262;p40"/>
          <p:cNvSpPr txBox="1">
            <a:spLocks noGrp="1"/>
          </p:cNvSpPr>
          <p:nvPr>
            <p:ph type="title"/>
          </p:nvPr>
        </p:nvSpPr>
        <p:spPr>
          <a:xfrm>
            <a:off x="716700" y="3140100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63" name="Google Shape;263;p40"/>
          <p:cNvSpPr txBox="1">
            <a:spLocks noGrp="1"/>
          </p:cNvSpPr>
          <p:nvPr>
            <p:ph type="title" idx="4"/>
          </p:nvPr>
        </p:nvSpPr>
        <p:spPr>
          <a:xfrm>
            <a:off x="3476250" y="3140100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64" name="Google Shape;264;p40"/>
          <p:cNvSpPr txBox="1">
            <a:spLocks noGrp="1"/>
          </p:cNvSpPr>
          <p:nvPr>
            <p:ph type="title" idx="5"/>
          </p:nvPr>
        </p:nvSpPr>
        <p:spPr>
          <a:xfrm>
            <a:off x="6243450" y="3140100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65" name="Google Shape;265;p40"/>
          <p:cNvSpPr txBox="1">
            <a:spLocks noGrp="1"/>
          </p:cNvSpPr>
          <p:nvPr>
            <p:ph type="title" idx="6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66" name="Google Shape;266;p40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267" name="Google Shape;267;p40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0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0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0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0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40"/>
          <p:cNvSpPr txBox="1">
            <a:spLocks noGrp="1"/>
          </p:cNvSpPr>
          <p:nvPr>
            <p:ph type="title" idx="7" hasCustomPrompt="1"/>
          </p:nvPr>
        </p:nvSpPr>
        <p:spPr>
          <a:xfrm>
            <a:off x="1411950" y="2659794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273" name="Google Shape;273;p40"/>
          <p:cNvSpPr txBox="1">
            <a:spLocks noGrp="1"/>
          </p:cNvSpPr>
          <p:nvPr>
            <p:ph type="title" idx="8" hasCustomPrompt="1"/>
          </p:nvPr>
        </p:nvSpPr>
        <p:spPr>
          <a:xfrm>
            <a:off x="4171500" y="2659794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274" name="Google Shape;274;p40"/>
          <p:cNvSpPr txBox="1">
            <a:spLocks noGrp="1"/>
          </p:cNvSpPr>
          <p:nvPr>
            <p:ph type="title" idx="9" hasCustomPrompt="1"/>
          </p:nvPr>
        </p:nvSpPr>
        <p:spPr>
          <a:xfrm>
            <a:off x="6938700" y="2659794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 4">
  <p:cSld name="CUSTOM_10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 txBox="1">
            <a:spLocks noGrp="1"/>
          </p:cNvSpPr>
          <p:nvPr>
            <p:ph type="subTitle" idx="1"/>
          </p:nvPr>
        </p:nvSpPr>
        <p:spPr>
          <a:xfrm>
            <a:off x="869100" y="3610713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7" name="Google Shape;277;p41"/>
          <p:cNvSpPr txBox="1">
            <a:spLocks noGrp="1"/>
          </p:cNvSpPr>
          <p:nvPr>
            <p:ph type="subTitle" idx="2"/>
          </p:nvPr>
        </p:nvSpPr>
        <p:spPr>
          <a:xfrm>
            <a:off x="3476250" y="3610713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8" name="Google Shape;278;p41"/>
          <p:cNvSpPr txBox="1">
            <a:spLocks noGrp="1"/>
          </p:cNvSpPr>
          <p:nvPr>
            <p:ph type="subTitle" idx="3"/>
          </p:nvPr>
        </p:nvSpPr>
        <p:spPr>
          <a:xfrm>
            <a:off x="6091050" y="3610713"/>
            <a:ext cx="2183100" cy="9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9" name="Google Shape;279;p41"/>
          <p:cNvSpPr txBox="1">
            <a:spLocks noGrp="1"/>
          </p:cNvSpPr>
          <p:nvPr>
            <p:ph type="title"/>
          </p:nvPr>
        </p:nvSpPr>
        <p:spPr>
          <a:xfrm>
            <a:off x="869100" y="3357863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80" name="Google Shape;280;p41"/>
          <p:cNvSpPr txBox="1">
            <a:spLocks noGrp="1"/>
          </p:cNvSpPr>
          <p:nvPr>
            <p:ph type="title" idx="4"/>
          </p:nvPr>
        </p:nvSpPr>
        <p:spPr>
          <a:xfrm>
            <a:off x="3476250" y="3357863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81" name="Google Shape;281;p41"/>
          <p:cNvSpPr txBox="1">
            <a:spLocks noGrp="1"/>
          </p:cNvSpPr>
          <p:nvPr>
            <p:ph type="title" idx="5"/>
          </p:nvPr>
        </p:nvSpPr>
        <p:spPr>
          <a:xfrm>
            <a:off x="6091050" y="3357863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82" name="Google Shape;282;p41"/>
          <p:cNvSpPr txBox="1">
            <a:spLocks noGrp="1"/>
          </p:cNvSpPr>
          <p:nvPr>
            <p:ph type="title" idx="6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83" name="Google Shape;283;p41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284" name="Google Shape;284;p41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1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">
  <p:cSld name="CUSTOM_1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2"/>
          <p:cNvSpPr txBox="1">
            <a:spLocks noGrp="1"/>
          </p:cNvSpPr>
          <p:nvPr>
            <p:ph type="title"/>
          </p:nvPr>
        </p:nvSpPr>
        <p:spPr>
          <a:xfrm>
            <a:off x="1573200" y="2050925"/>
            <a:ext cx="214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91" name="Google Shape;291;p42"/>
          <p:cNvSpPr txBox="1">
            <a:spLocks noGrp="1"/>
          </p:cNvSpPr>
          <p:nvPr>
            <p:ph type="subTitle" idx="1"/>
          </p:nvPr>
        </p:nvSpPr>
        <p:spPr>
          <a:xfrm>
            <a:off x="1573200" y="2309747"/>
            <a:ext cx="21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2" name="Google Shape;292;p42"/>
          <p:cNvSpPr txBox="1">
            <a:spLocks noGrp="1"/>
          </p:cNvSpPr>
          <p:nvPr>
            <p:ph type="title" idx="2"/>
          </p:nvPr>
        </p:nvSpPr>
        <p:spPr>
          <a:xfrm>
            <a:off x="1573200" y="3875061"/>
            <a:ext cx="2146800" cy="35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93" name="Google Shape;293;p42"/>
          <p:cNvSpPr txBox="1">
            <a:spLocks noGrp="1"/>
          </p:cNvSpPr>
          <p:nvPr>
            <p:ph type="subTitle" idx="3"/>
          </p:nvPr>
        </p:nvSpPr>
        <p:spPr>
          <a:xfrm>
            <a:off x="1573200" y="4133880"/>
            <a:ext cx="2146800" cy="57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4" name="Google Shape;294;p42"/>
          <p:cNvSpPr txBox="1">
            <a:spLocks noGrp="1"/>
          </p:cNvSpPr>
          <p:nvPr>
            <p:ph type="title" idx="4"/>
          </p:nvPr>
        </p:nvSpPr>
        <p:spPr>
          <a:xfrm>
            <a:off x="5424000" y="2050925"/>
            <a:ext cx="214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5"/>
          </p:nvPr>
        </p:nvSpPr>
        <p:spPr>
          <a:xfrm>
            <a:off x="5424000" y="2309747"/>
            <a:ext cx="21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6" name="Google Shape;296;p42"/>
          <p:cNvSpPr txBox="1">
            <a:spLocks noGrp="1"/>
          </p:cNvSpPr>
          <p:nvPr>
            <p:ph type="title" idx="6"/>
          </p:nvPr>
        </p:nvSpPr>
        <p:spPr>
          <a:xfrm>
            <a:off x="5424000" y="3875061"/>
            <a:ext cx="2146800" cy="35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None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97" name="Google Shape;297;p42"/>
          <p:cNvSpPr txBox="1">
            <a:spLocks noGrp="1"/>
          </p:cNvSpPr>
          <p:nvPr>
            <p:ph type="subTitle" idx="7"/>
          </p:nvPr>
        </p:nvSpPr>
        <p:spPr>
          <a:xfrm>
            <a:off x="5424000" y="4133880"/>
            <a:ext cx="2146800" cy="57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8" name="Google Shape;298;p42"/>
          <p:cNvSpPr txBox="1">
            <a:spLocks noGrp="1"/>
          </p:cNvSpPr>
          <p:nvPr>
            <p:ph type="title" idx="8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99" name="Google Shape;299;p42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300" name="Google Shape;300;p42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2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2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2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42"/>
          <p:cNvSpPr txBox="1">
            <a:spLocks noGrp="1"/>
          </p:cNvSpPr>
          <p:nvPr>
            <p:ph type="title" idx="9" hasCustomPrompt="1"/>
          </p:nvPr>
        </p:nvSpPr>
        <p:spPr>
          <a:xfrm>
            <a:off x="2250300" y="1658503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306" name="Google Shape;306;p42"/>
          <p:cNvSpPr txBox="1">
            <a:spLocks noGrp="1"/>
          </p:cNvSpPr>
          <p:nvPr>
            <p:ph type="title" idx="13" hasCustomPrompt="1"/>
          </p:nvPr>
        </p:nvSpPr>
        <p:spPr>
          <a:xfrm>
            <a:off x="6101100" y="1658503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307" name="Google Shape;307;p42"/>
          <p:cNvSpPr txBox="1">
            <a:spLocks noGrp="1"/>
          </p:cNvSpPr>
          <p:nvPr>
            <p:ph type="title" idx="14" hasCustomPrompt="1"/>
          </p:nvPr>
        </p:nvSpPr>
        <p:spPr>
          <a:xfrm>
            <a:off x="2250300" y="3485940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  <p:sp>
        <p:nvSpPr>
          <p:cNvPr id="308" name="Google Shape;308;p42"/>
          <p:cNvSpPr txBox="1">
            <a:spLocks noGrp="1"/>
          </p:cNvSpPr>
          <p:nvPr>
            <p:ph type="title" idx="15" hasCustomPrompt="1"/>
          </p:nvPr>
        </p:nvSpPr>
        <p:spPr>
          <a:xfrm>
            <a:off x="6101100" y="3485940"/>
            <a:ext cx="7926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 txBox="1">
            <a:spLocks noGrp="1"/>
          </p:cNvSpPr>
          <p:nvPr>
            <p:ph type="title" hasCustomPrompt="1"/>
          </p:nvPr>
        </p:nvSpPr>
        <p:spPr>
          <a:xfrm>
            <a:off x="3868350" y="3740350"/>
            <a:ext cx="13989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9pPr>
          </a:lstStyle>
          <a:p>
            <a:r>
              <a:t>xx%</a:t>
            </a:r>
          </a:p>
        </p:txBody>
      </p:sp>
      <p:sp>
        <p:nvSpPr>
          <p:cNvPr id="311" name="Google Shape;311;p43"/>
          <p:cNvSpPr txBox="1">
            <a:spLocks noGrp="1"/>
          </p:cNvSpPr>
          <p:nvPr>
            <p:ph type="subTitle" idx="1"/>
          </p:nvPr>
        </p:nvSpPr>
        <p:spPr>
          <a:xfrm>
            <a:off x="347625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12" name="Google Shape;312;p43"/>
          <p:cNvSpPr txBox="1">
            <a:spLocks noGrp="1"/>
          </p:cNvSpPr>
          <p:nvPr>
            <p:ph type="subTitle" idx="2"/>
          </p:nvPr>
        </p:nvSpPr>
        <p:spPr>
          <a:xfrm>
            <a:off x="347625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3" name="Google Shape;313;p43"/>
          <p:cNvSpPr txBox="1">
            <a:spLocks noGrp="1"/>
          </p:cNvSpPr>
          <p:nvPr>
            <p:ph type="title" idx="3" hasCustomPrompt="1"/>
          </p:nvPr>
        </p:nvSpPr>
        <p:spPr>
          <a:xfrm>
            <a:off x="1105650" y="3740350"/>
            <a:ext cx="14034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9pPr>
          </a:lstStyle>
          <a:p>
            <a:r>
              <a:t>xx%</a:t>
            </a:r>
          </a:p>
        </p:txBody>
      </p:sp>
      <p:sp>
        <p:nvSpPr>
          <p:cNvPr id="314" name="Google Shape;314;p43"/>
          <p:cNvSpPr txBox="1">
            <a:spLocks noGrp="1"/>
          </p:cNvSpPr>
          <p:nvPr>
            <p:ph type="subTitle" idx="4"/>
          </p:nvPr>
        </p:nvSpPr>
        <p:spPr>
          <a:xfrm>
            <a:off x="71580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15" name="Google Shape;315;p43"/>
          <p:cNvSpPr txBox="1">
            <a:spLocks noGrp="1"/>
          </p:cNvSpPr>
          <p:nvPr>
            <p:ph type="subTitle" idx="5"/>
          </p:nvPr>
        </p:nvSpPr>
        <p:spPr>
          <a:xfrm>
            <a:off x="71580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6" name="Google Shape;316;p43"/>
          <p:cNvSpPr txBox="1">
            <a:spLocks noGrp="1"/>
          </p:cNvSpPr>
          <p:nvPr>
            <p:ph type="title" idx="6" hasCustomPrompt="1"/>
          </p:nvPr>
        </p:nvSpPr>
        <p:spPr>
          <a:xfrm>
            <a:off x="6637200" y="3740350"/>
            <a:ext cx="13989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0"/>
            </a:lvl9pPr>
          </a:lstStyle>
          <a:p>
            <a:r>
              <a:t>xx%</a:t>
            </a:r>
          </a:p>
        </p:txBody>
      </p:sp>
      <p:sp>
        <p:nvSpPr>
          <p:cNvPr id="317" name="Google Shape;317;p43"/>
          <p:cNvSpPr txBox="1">
            <a:spLocks noGrp="1"/>
          </p:cNvSpPr>
          <p:nvPr>
            <p:ph type="subTitle" idx="7"/>
          </p:nvPr>
        </p:nvSpPr>
        <p:spPr>
          <a:xfrm>
            <a:off x="6245100" y="2360941"/>
            <a:ext cx="2183100" cy="28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18" name="Google Shape;318;p43"/>
          <p:cNvSpPr txBox="1">
            <a:spLocks noGrp="1"/>
          </p:cNvSpPr>
          <p:nvPr>
            <p:ph type="subTitle" idx="8"/>
          </p:nvPr>
        </p:nvSpPr>
        <p:spPr>
          <a:xfrm>
            <a:off x="6245100" y="2613783"/>
            <a:ext cx="2183100" cy="63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9" name="Google Shape;319;p43"/>
          <p:cNvSpPr txBox="1">
            <a:spLocks noGrp="1"/>
          </p:cNvSpPr>
          <p:nvPr>
            <p:ph type="title" idx="9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20" name="Google Shape;320;p43"/>
          <p:cNvGrpSpPr/>
          <p:nvPr/>
        </p:nvGrpSpPr>
        <p:grpSpPr>
          <a:xfrm>
            <a:off x="7230637" y="779827"/>
            <a:ext cx="1198043" cy="210331"/>
            <a:chOff x="1026623" y="2953314"/>
            <a:chExt cx="5688711" cy="1008300"/>
          </a:xfrm>
        </p:grpSpPr>
        <p:sp>
          <p:nvSpPr>
            <p:cNvPr id="321" name="Google Shape;321;p43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3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3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3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text 3">
  <p:cSld name="CUSTOM_13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8" name="Google Shape;328;p44"/>
          <p:cNvSpPr txBox="1">
            <a:spLocks noGrp="1"/>
          </p:cNvSpPr>
          <p:nvPr>
            <p:ph type="body" idx="1"/>
          </p:nvPr>
        </p:nvSpPr>
        <p:spPr>
          <a:xfrm>
            <a:off x="720000" y="1385236"/>
            <a:ext cx="36966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9pPr>
          </a:lstStyle>
          <a:p>
            <a:endParaRPr/>
          </a:p>
        </p:txBody>
      </p:sp>
      <p:grpSp>
        <p:nvGrpSpPr>
          <p:cNvPr id="329" name="Google Shape;329;p44"/>
          <p:cNvGrpSpPr/>
          <p:nvPr/>
        </p:nvGrpSpPr>
        <p:grpSpPr>
          <a:xfrm>
            <a:off x="7230637" y="781196"/>
            <a:ext cx="1198043" cy="210331"/>
            <a:chOff x="1026623" y="2953314"/>
            <a:chExt cx="5688711" cy="1008300"/>
          </a:xfrm>
        </p:grpSpPr>
        <p:sp>
          <p:nvSpPr>
            <p:cNvPr id="330" name="Google Shape;330;p44"/>
            <p:cNvSpPr/>
            <p:nvPr/>
          </p:nvSpPr>
          <p:spPr>
            <a:xfrm>
              <a:off x="1026623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2183600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3340578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4497556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5654534" y="2953314"/>
              <a:ext cx="1060800" cy="10083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44"/>
          <p:cNvSpPr txBox="1">
            <a:spLocks noGrp="1"/>
          </p:cNvSpPr>
          <p:nvPr>
            <p:ph type="body" idx="2"/>
          </p:nvPr>
        </p:nvSpPr>
        <p:spPr>
          <a:xfrm>
            <a:off x="4727400" y="2149200"/>
            <a:ext cx="3696600" cy="24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 sz="14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34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rter One"/>
              <a:buNone/>
              <a:defRPr sz="3000" b="1">
                <a:solidFill>
                  <a:schemeClr val="dk1"/>
                </a:solidFill>
                <a:latin typeface="Carter One"/>
                <a:ea typeface="Carter One"/>
                <a:cs typeface="Carter One"/>
                <a:sym typeface="Carter One"/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713225" y="1480575"/>
            <a:ext cx="77175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●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○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vvic"/>
              <a:buChar char="■"/>
              <a:defRPr sz="16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>
            <a:spLocks noGrp="1"/>
          </p:cNvSpPr>
          <p:nvPr>
            <p:ph type="ctrTitle"/>
          </p:nvPr>
        </p:nvSpPr>
        <p:spPr>
          <a:xfrm>
            <a:off x="4842800" y="1074150"/>
            <a:ext cx="38436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Image Classification</a:t>
            </a:r>
            <a:endParaRPr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1" name="Google Shape;341;p45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Srujana Alajangi</a:t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Prashanth Kumar Manji</a:t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2" name="Google Shape;342;p4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343" name="Google Shape;343;p4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" name="Google Shape;344;p4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345" name="Google Shape;345;p4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4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4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4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4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4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4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4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4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4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4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4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4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4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4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4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4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4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4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4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4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4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4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4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4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4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4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4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4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4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4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4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4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4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4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4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4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4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4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4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4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4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4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4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4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4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4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4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4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4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4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4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4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4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4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4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4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4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4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4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4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4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4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4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4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4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4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4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4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4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4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4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4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4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4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4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4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4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4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4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4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4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4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4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4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4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4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4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4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4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4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4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4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4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4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4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4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4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9" name="Google Shape;519;p4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4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Convolutional Neural Network (CNN)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43" name="Google Shape;74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25" y="1354000"/>
            <a:ext cx="36766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4" name="Google Shape;74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5575" y="1354000"/>
            <a:ext cx="36766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5"/>
          <p:cNvSpPr txBox="1">
            <a:spLocks noGrp="1"/>
          </p:cNvSpPr>
          <p:nvPr>
            <p:ph type="title"/>
          </p:nvPr>
        </p:nvSpPr>
        <p:spPr>
          <a:xfrm>
            <a:off x="713251" y="4327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CNN 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 u="sng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55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55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55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753" name="Google Shape;753;p55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54" name="Google Shape;754;p55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No human supervision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High accuracy at image supervision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Weight sharing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Minimize computation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Same knowledge across all image location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55" name="Google Shape;755;p55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756" name="Google Shape;756;p55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Disadvantages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57" name="Google Shape;757;p55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 lot of training data is needed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CNN tend to be much slower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Training process takes a long time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Fail to encode the position and orientation of objects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58" name="Google Shape;758;p55"/>
          <p:cNvGrpSpPr/>
          <p:nvPr/>
        </p:nvGrpSpPr>
        <p:grpSpPr>
          <a:xfrm>
            <a:off x="3708933" y="2758042"/>
            <a:ext cx="339253" cy="339253"/>
            <a:chOff x="1492675" y="4992125"/>
            <a:chExt cx="481825" cy="481825"/>
          </a:xfrm>
        </p:grpSpPr>
        <p:sp>
          <p:nvSpPr>
            <p:cNvPr id="759" name="Google Shape;759;p5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0" name="Google Shape;760;p5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1" name="Google Shape;761;p55"/>
          <p:cNvGrpSpPr/>
          <p:nvPr/>
        </p:nvGrpSpPr>
        <p:grpSpPr>
          <a:xfrm>
            <a:off x="8118950" y="2758042"/>
            <a:ext cx="339253" cy="339253"/>
            <a:chOff x="2085525" y="4992125"/>
            <a:chExt cx="481825" cy="481825"/>
          </a:xfrm>
        </p:grpSpPr>
        <p:sp>
          <p:nvSpPr>
            <p:cNvPr id="762" name="Google Shape;762;p5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3" name="Google Shape;763;p5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64" name="Google Shape;764;p55"/>
          <p:cNvSpPr/>
          <p:nvPr/>
        </p:nvSpPr>
        <p:spPr>
          <a:xfrm>
            <a:off x="1219200" y="1200075"/>
            <a:ext cx="6717600" cy="5325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55"/>
          <p:cNvSpPr txBox="1"/>
          <p:nvPr/>
        </p:nvSpPr>
        <p:spPr>
          <a:xfrm>
            <a:off x="2202450" y="1296550"/>
            <a:ext cx="4750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CNN advantages vs disadvantages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766" name="Google Shape;766;p55"/>
          <p:cNvCxnSpPr>
            <a:stCxn id="764" idx="2"/>
            <a:endCxn id="751" idx="0"/>
          </p:cNvCxnSpPr>
          <p:nvPr/>
        </p:nvCxnSpPr>
        <p:spPr>
          <a:xfrm rot="5400000">
            <a:off x="3057600" y="1041975"/>
            <a:ext cx="829800" cy="22110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9292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7" name="Google Shape;767;p55"/>
          <p:cNvCxnSpPr>
            <a:stCxn id="764" idx="2"/>
            <a:endCxn id="750" idx="0"/>
          </p:cNvCxnSpPr>
          <p:nvPr/>
        </p:nvCxnSpPr>
        <p:spPr>
          <a:xfrm rot="-5400000" flipH="1">
            <a:off x="5267400" y="1043175"/>
            <a:ext cx="829800" cy="2208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1191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8" name="Google Shape;768;p55"/>
          <p:cNvGrpSpPr/>
          <p:nvPr/>
        </p:nvGrpSpPr>
        <p:grpSpPr>
          <a:xfrm>
            <a:off x="7388734" y="893408"/>
            <a:ext cx="1298078" cy="1145747"/>
            <a:chOff x="3268225" y="2120225"/>
            <a:chExt cx="1107575" cy="977600"/>
          </a:xfrm>
        </p:grpSpPr>
        <p:sp>
          <p:nvSpPr>
            <p:cNvPr id="769" name="Google Shape;769;p55"/>
            <p:cNvSpPr/>
            <p:nvPr/>
          </p:nvSpPr>
          <p:spPr>
            <a:xfrm>
              <a:off x="3783725" y="2149375"/>
              <a:ext cx="30450" cy="180600"/>
            </a:xfrm>
            <a:custGeom>
              <a:avLst/>
              <a:gdLst/>
              <a:ahLst/>
              <a:cxnLst/>
              <a:rect l="l" t="t" r="r" b="b"/>
              <a:pathLst>
                <a:path w="1218" h="7224" extrusionOk="0">
                  <a:moveTo>
                    <a:pt x="616" y="0"/>
                  </a:moveTo>
                  <a:lnTo>
                    <a:pt x="487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2"/>
                  </a:lnTo>
                  <a:lnTo>
                    <a:pt x="1" y="6622"/>
                  </a:lnTo>
                  <a:lnTo>
                    <a:pt x="14" y="6737"/>
                  </a:lnTo>
                  <a:lnTo>
                    <a:pt x="52" y="6853"/>
                  </a:lnTo>
                  <a:lnTo>
                    <a:pt x="103" y="6955"/>
                  </a:lnTo>
                  <a:lnTo>
                    <a:pt x="180" y="7045"/>
                  </a:lnTo>
                  <a:lnTo>
                    <a:pt x="270" y="7122"/>
                  </a:lnTo>
                  <a:lnTo>
                    <a:pt x="372" y="7173"/>
                  </a:lnTo>
                  <a:lnTo>
                    <a:pt x="487" y="7211"/>
                  </a:lnTo>
                  <a:lnTo>
                    <a:pt x="616" y="7224"/>
                  </a:lnTo>
                  <a:lnTo>
                    <a:pt x="731" y="7211"/>
                  </a:lnTo>
                  <a:lnTo>
                    <a:pt x="846" y="7173"/>
                  </a:lnTo>
                  <a:lnTo>
                    <a:pt x="949" y="7122"/>
                  </a:lnTo>
                  <a:lnTo>
                    <a:pt x="1038" y="7045"/>
                  </a:lnTo>
                  <a:lnTo>
                    <a:pt x="1115" y="6955"/>
                  </a:lnTo>
                  <a:lnTo>
                    <a:pt x="1166" y="6853"/>
                  </a:lnTo>
                  <a:lnTo>
                    <a:pt x="1205" y="6737"/>
                  </a:lnTo>
                  <a:lnTo>
                    <a:pt x="1218" y="6622"/>
                  </a:lnTo>
                  <a:lnTo>
                    <a:pt x="1218" y="602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39"/>
                  </a:lnTo>
                  <a:lnTo>
                    <a:pt x="731" y="13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5"/>
            <p:cNvSpPr/>
            <p:nvPr/>
          </p:nvSpPr>
          <p:spPr>
            <a:xfrm>
              <a:off x="3953425" y="2135275"/>
              <a:ext cx="226425" cy="251075"/>
            </a:xfrm>
            <a:custGeom>
              <a:avLst/>
              <a:gdLst/>
              <a:ahLst/>
              <a:cxnLst/>
              <a:rect l="l" t="t" r="r" b="b"/>
              <a:pathLst>
                <a:path w="9057" h="10043" extrusionOk="0">
                  <a:moveTo>
                    <a:pt x="4791" y="1"/>
                  </a:moveTo>
                  <a:lnTo>
                    <a:pt x="4663" y="14"/>
                  </a:lnTo>
                  <a:lnTo>
                    <a:pt x="4548" y="52"/>
                  </a:lnTo>
                  <a:lnTo>
                    <a:pt x="4445" y="103"/>
                  </a:lnTo>
                  <a:lnTo>
                    <a:pt x="4356" y="180"/>
                  </a:lnTo>
                  <a:lnTo>
                    <a:pt x="4292" y="270"/>
                  </a:lnTo>
                  <a:lnTo>
                    <a:pt x="4228" y="372"/>
                  </a:lnTo>
                  <a:lnTo>
                    <a:pt x="4189" y="487"/>
                  </a:lnTo>
                  <a:lnTo>
                    <a:pt x="4176" y="616"/>
                  </a:lnTo>
                  <a:lnTo>
                    <a:pt x="4176" y="4394"/>
                  </a:lnTo>
                  <a:lnTo>
                    <a:pt x="155" y="9030"/>
                  </a:lnTo>
                  <a:lnTo>
                    <a:pt x="78" y="9133"/>
                  </a:lnTo>
                  <a:lnTo>
                    <a:pt x="27" y="9235"/>
                  </a:lnTo>
                  <a:lnTo>
                    <a:pt x="1" y="9351"/>
                  </a:lnTo>
                  <a:lnTo>
                    <a:pt x="1" y="9479"/>
                  </a:lnTo>
                  <a:lnTo>
                    <a:pt x="14" y="9581"/>
                  </a:lnTo>
                  <a:lnTo>
                    <a:pt x="65" y="9696"/>
                  </a:lnTo>
                  <a:lnTo>
                    <a:pt x="129" y="9799"/>
                  </a:lnTo>
                  <a:lnTo>
                    <a:pt x="206" y="9888"/>
                  </a:lnTo>
                  <a:lnTo>
                    <a:pt x="296" y="9953"/>
                  </a:lnTo>
                  <a:lnTo>
                    <a:pt x="398" y="10004"/>
                  </a:lnTo>
                  <a:lnTo>
                    <a:pt x="500" y="10029"/>
                  </a:lnTo>
                  <a:lnTo>
                    <a:pt x="603" y="10042"/>
                  </a:lnTo>
                  <a:lnTo>
                    <a:pt x="731" y="10029"/>
                  </a:lnTo>
                  <a:lnTo>
                    <a:pt x="859" y="9991"/>
                  </a:lnTo>
                  <a:lnTo>
                    <a:pt x="962" y="9914"/>
                  </a:lnTo>
                  <a:lnTo>
                    <a:pt x="1064" y="9824"/>
                  </a:lnTo>
                  <a:lnTo>
                    <a:pt x="5252" y="5021"/>
                  </a:lnTo>
                  <a:lnTo>
                    <a:pt x="5316" y="4932"/>
                  </a:lnTo>
                  <a:lnTo>
                    <a:pt x="5355" y="4829"/>
                  </a:lnTo>
                  <a:lnTo>
                    <a:pt x="5380" y="4727"/>
                  </a:lnTo>
                  <a:lnTo>
                    <a:pt x="5393" y="4624"/>
                  </a:lnTo>
                  <a:lnTo>
                    <a:pt x="5393" y="1218"/>
                  </a:lnTo>
                  <a:lnTo>
                    <a:pt x="8441" y="1218"/>
                  </a:lnTo>
                  <a:lnTo>
                    <a:pt x="8569" y="1205"/>
                  </a:lnTo>
                  <a:lnTo>
                    <a:pt x="8685" y="1166"/>
                  </a:lnTo>
                  <a:lnTo>
                    <a:pt x="8787" y="1115"/>
                  </a:lnTo>
                  <a:lnTo>
                    <a:pt x="8877" y="1038"/>
                  </a:lnTo>
                  <a:lnTo>
                    <a:pt x="8941" y="949"/>
                  </a:lnTo>
                  <a:lnTo>
                    <a:pt x="9005" y="846"/>
                  </a:lnTo>
                  <a:lnTo>
                    <a:pt x="9043" y="731"/>
                  </a:lnTo>
                  <a:lnTo>
                    <a:pt x="9056" y="616"/>
                  </a:lnTo>
                  <a:lnTo>
                    <a:pt x="9043" y="487"/>
                  </a:lnTo>
                  <a:lnTo>
                    <a:pt x="9005" y="372"/>
                  </a:lnTo>
                  <a:lnTo>
                    <a:pt x="8941" y="270"/>
                  </a:lnTo>
                  <a:lnTo>
                    <a:pt x="8877" y="180"/>
                  </a:lnTo>
                  <a:lnTo>
                    <a:pt x="8787" y="103"/>
                  </a:lnTo>
                  <a:lnTo>
                    <a:pt x="8685" y="52"/>
                  </a:lnTo>
                  <a:lnTo>
                    <a:pt x="8569" y="14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5"/>
            <p:cNvSpPr/>
            <p:nvPr/>
          </p:nvSpPr>
          <p:spPr>
            <a:xfrm>
              <a:off x="4051425" y="2316525"/>
              <a:ext cx="108875" cy="208450"/>
            </a:xfrm>
            <a:custGeom>
              <a:avLst/>
              <a:gdLst/>
              <a:ahLst/>
              <a:cxnLst/>
              <a:rect l="l" t="t" r="r" b="b"/>
              <a:pathLst>
                <a:path w="4355" h="8338" extrusionOk="0">
                  <a:moveTo>
                    <a:pt x="3625" y="0"/>
                  </a:moveTo>
                  <a:lnTo>
                    <a:pt x="3509" y="38"/>
                  </a:lnTo>
                  <a:lnTo>
                    <a:pt x="3407" y="103"/>
                  </a:lnTo>
                  <a:lnTo>
                    <a:pt x="3317" y="167"/>
                  </a:lnTo>
                  <a:lnTo>
                    <a:pt x="3241" y="256"/>
                  </a:lnTo>
                  <a:lnTo>
                    <a:pt x="3189" y="359"/>
                  </a:lnTo>
                  <a:lnTo>
                    <a:pt x="3151" y="474"/>
                  </a:lnTo>
                  <a:lnTo>
                    <a:pt x="3138" y="602"/>
                  </a:lnTo>
                  <a:lnTo>
                    <a:pt x="3138" y="4572"/>
                  </a:lnTo>
                  <a:lnTo>
                    <a:pt x="192" y="7288"/>
                  </a:lnTo>
                  <a:lnTo>
                    <a:pt x="115" y="7377"/>
                  </a:lnTo>
                  <a:lnTo>
                    <a:pt x="51" y="7480"/>
                  </a:lnTo>
                  <a:lnTo>
                    <a:pt x="13" y="7595"/>
                  </a:lnTo>
                  <a:lnTo>
                    <a:pt x="0" y="7710"/>
                  </a:lnTo>
                  <a:lnTo>
                    <a:pt x="0" y="7826"/>
                  </a:lnTo>
                  <a:lnTo>
                    <a:pt x="39" y="7941"/>
                  </a:lnTo>
                  <a:lnTo>
                    <a:pt x="90" y="8043"/>
                  </a:lnTo>
                  <a:lnTo>
                    <a:pt x="154" y="8146"/>
                  </a:lnTo>
                  <a:lnTo>
                    <a:pt x="256" y="8223"/>
                  </a:lnTo>
                  <a:lnTo>
                    <a:pt x="372" y="8287"/>
                  </a:lnTo>
                  <a:lnTo>
                    <a:pt x="487" y="8325"/>
                  </a:lnTo>
                  <a:lnTo>
                    <a:pt x="602" y="8338"/>
                  </a:lnTo>
                  <a:lnTo>
                    <a:pt x="717" y="8325"/>
                  </a:lnTo>
                  <a:lnTo>
                    <a:pt x="820" y="8300"/>
                  </a:lnTo>
                  <a:lnTo>
                    <a:pt x="922" y="8248"/>
                  </a:lnTo>
                  <a:lnTo>
                    <a:pt x="1012" y="8172"/>
                  </a:lnTo>
                  <a:lnTo>
                    <a:pt x="4150" y="5277"/>
                  </a:lnTo>
                  <a:lnTo>
                    <a:pt x="4240" y="5187"/>
                  </a:lnTo>
                  <a:lnTo>
                    <a:pt x="4304" y="5072"/>
                  </a:lnTo>
                  <a:lnTo>
                    <a:pt x="4342" y="4957"/>
                  </a:lnTo>
                  <a:lnTo>
                    <a:pt x="4355" y="4829"/>
                  </a:lnTo>
                  <a:lnTo>
                    <a:pt x="4355" y="602"/>
                  </a:lnTo>
                  <a:lnTo>
                    <a:pt x="4342" y="474"/>
                  </a:lnTo>
                  <a:lnTo>
                    <a:pt x="4304" y="359"/>
                  </a:lnTo>
                  <a:lnTo>
                    <a:pt x="4252" y="256"/>
                  </a:lnTo>
                  <a:lnTo>
                    <a:pt x="4175" y="167"/>
                  </a:lnTo>
                  <a:lnTo>
                    <a:pt x="4086" y="103"/>
                  </a:lnTo>
                  <a:lnTo>
                    <a:pt x="3983" y="38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5"/>
            <p:cNvSpPr/>
            <p:nvPr/>
          </p:nvSpPr>
          <p:spPr>
            <a:xfrm>
              <a:off x="4057825" y="2603100"/>
              <a:ext cx="302925" cy="116900"/>
            </a:xfrm>
            <a:custGeom>
              <a:avLst/>
              <a:gdLst/>
              <a:ahLst/>
              <a:cxnLst/>
              <a:rect l="l" t="t" r="r" b="b"/>
              <a:pathLst>
                <a:path w="12117" h="4676" extrusionOk="0">
                  <a:moveTo>
                    <a:pt x="615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80" y="179"/>
                  </a:lnTo>
                  <a:lnTo>
                    <a:pt x="116" y="269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52" y="845"/>
                  </a:lnTo>
                  <a:lnTo>
                    <a:pt x="116" y="948"/>
                  </a:lnTo>
                  <a:lnTo>
                    <a:pt x="180" y="1038"/>
                  </a:lnTo>
                  <a:lnTo>
                    <a:pt x="269" y="1114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15" y="1217"/>
                  </a:lnTo>
                  <a:lnTo>
                    <a:pt x="6225" y="1217"/>
                  </a:lnTo>
                  <a:lnTo>
                    <a:pt x="6225" y="4060"/>
                  </a:lnTo>
                  <a:lnTo>
                    <a:pt x="6238" y="4188"/>
                  </a:lnTo>
                  <a:lnTo>
                    <a:pt x="6263" y="4304"/>
                  </a:lnTo>
                  <a:lnTo>
                    <a:pt x="6327" y="4406"/>
                  </a:lnTo>
                  <a:lnTo>
                    <a:pt x="6404" y="4496"/>
                  </a:lnTo>
                  <a:lnTo>
                    <a:pt x="6494" y="4573"/>
                  </a:lnTo>
                  <a:lnTo>
                    <a:pt x="6596" y="4624"/>
                  </a:lnTo>
                  <a:lnTo>
                    <a:pt x="6712" y="4662"/>
                  </a:lnTo>
                  <a:lnTo>
                    <a:pt x="6827" y="4675"/>
                  </a:lnTo>
                  <a:lnTo>
                    <a:pt x="11502" y="4675"/>
                  </a:lnTo>
                  <a:lnTo>
                    <a:pt x="11630" y="4662"/>
                  </a:lnTo>
                  <a:lnTo>
                    <a:pt x="11745" y="4624"/>
                  </a:lnTo>
                  <a:lnTo>
                    <a:pt x="11848" y="4573"/>
                  </a:lnTo>
                  <a:lnTo>
                    <a:pt x="11937" y="4496"/>
                  </a:lnTo>
                  <a:lnTo>
                    <a:pt x="12014" y="4406"/>
                  </a:lnTo>
                  <a:lnTo>
                    <a:pt x="12065" y="4304"/>
                  </a:lnTo>
                  <a:lnTo>
                    <a:pt x="12104" y="4188"/>
                  </a:lnTo>
                  <a:lnTo>
                    <a:pt x="12117" y="4060"/>
                  </a:lnTo>
                  <a:lnTo>
                    <a:pt x="12104" y="3945"/>
                  </a:lnTo>
                  <a:lnTo>
                    <a:pt x="12065" y="3830"/>
                  </a:lnTo>
                  <a:lnTo>
                    <a:pt x="12014" y="3727"/>
                  </a:lnTo>
                  <a:lnTo>
                    <a:pt x="11937" y="3638"/>
                  </a:lnTo>
                  <a:lnTo>
                    <a:pt x="11848" y="3561"/>
                  </a:lnTo>
                  <a:lnTo>
                    <a:pt x="11745" y="3509"/>
                  </a:lnTo>
                  <a:lnTo>
                    <a:pt x="11630" y="3471"/>
                  </a:lnTo>
                  <a:lnTo>
                    <a:pt x="11502" y="3458"/>
                  </a:lnTo>
                  <a:lnTo>
                    <a:pt x="7442" y="3458"/>
                  </a:lnTo>
                  <a:lnTo>
                    <a:pt x="7442" y="615"/>
                  </a:lnTo>
                  <a:lnTo>
                    <a:pt x="7429" y="487"/>
                  </a:lnTo>
                  <a:lnTo>
                    <a:pt x="7390" y="372"/>
                  </a:lnTo>
                  <a:lnTo>
                    <a:pt x="7326" y="269"/>
                  </a:lnTo>
                  <a:lnTo>
                    <a:pt x="7262" y="179"/>
                  </a:lnTo>
                  <a:lnTo>
                    <a:pt x="7173" y="103"/>
                  </a:lnTo>
                  <a:lnTo>
                    <a:pt x="7070" y="51"/>
                  </a:lnTo>
                  <a:lnTo>
                    <a:pt x="6955" y="13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5"/>
            <p:cNvSpPr/>
            <p:nvPr/>
          </p:nvSpPr>
          <p:spPr>
            <a:xfrm>
              <a:off x="4025475" y="2700750"/>
              <a:ext cx="248825" cy="167175"/>
            </a:xfrm>
            <a:custGeom>
              <a:avLst/>
              <a:gdLst/>
              <a:ahLst/>
              <a:cxnLst/>
              <a:rect l="l" t="t" r="r" b="b"/>
              <a:pathLst>
                <a:path w="9953" h="6687" extrusionOk="0">
                  <a:moveTo>
                    <a:pt x="590" y="1"/>
                  </a:moveTo>
                  <a:lnTo>
                    <a:pt x="475" y="13"/>
                  </a:lnTo>
                  <a:lnTo>
                    <a:pt x="359" y="52"/>
                  </a:lnTo>
                  <a:lnTo>
                    <a:pt x="257" y="103"/>
                  </a:lnTo>
                  <a:lnTo>
                    <a:pt x="167" y="180"/>
                  </a:lnTo>
                  <a:lnTo>
                    <a:pt x="90" y="282"/>
                  </a:lnTo>
                  <a:lnTo>
                    <a:pt x="39" y="398"/>
                  </a:lnTo>
                  <a:lnTo>
                    <a:pt x="13" y="513"/>
                  </a:lnTo>
                  <a:lnTo>
                    <a:pt x="1" y="628"/>
                  </a:lnTo>
                  <a:lnTo>
                    <a:pt x="13" y="743"/>
                  </a:lnTo>
                  <a:lnTo>
                    <a:pt x="52" y="846"/>
                  </a:lnTo>
                  <a:lnTo>
                    <a:pt x="116" y="948"/>
                  </a:lnTo>
                  <a:lnTo>
                    <a:pt x="193" y="1038"/>
                  </a:lnTo>
                  <a:lnTo>
                    <a:pt x="282" y="1115"/>
                  </a:lnTo>
                  <a:lnTo>
                    <a:pt x="9030" y="6597"/>
                  </a:lnTo>
                  <a:lnTo>
                    <a:pt x="9107" y="6635"/>
                  </a:lnTo>
                  <a:lnTo>
                    <a:pt x="9184" y="6661"/>
                  </a:lnTo>
                  <a:lnTo>
                    <a:pt x="9261" y="6686"/>
                  </a:lnTo>
                  <a:lnTo>
                    <a:pt x="9427" y="6686"/>
                  </a:lnTo>
                  <a:lnTo>
                    <a:pt x="9491" y="6673"/>
                  </a:lnTo>
                  <a:lnTo>
                    <a:pt x="9568" y="6648"/>
                  </a:lnTo>
                  <a:lnTo>
                    <a:pt x="9632" y="6609"/>
                  </a:lnTo>
                  <a:lnTo>
                    <a:pt x="9696" y="6571"/>
                  </a:lnTo>
                  <a:lnTo>
                    <a:pt x="9760" y="6520"/>
                  </a:lnTo>
                  <a:lnTo>
                    <a:pt x="9812" y="6469"/>
                  </a:lnTo>
                  <a:lnTo>
                    <a:pt x="9863" y="6404"/>
                  </a:lnTo>
                  <a:lnTo>
                    <a:pt x="9914" y="6289"/>
                  </a:lnTo>
                  <a:lnTo>
                    <a:pt x="9952" y="6174"/>
                  </a:lnTo>
                  <a:lnTo>
                    <a:pt x="9952" y="6059"/>
                  </a:lnTo>
                  <a:lnTo>
                    <a:pt x="9940" y="5943"/>
                  </a:lnTo>
                  <a:lnTo>
                    <a:pt x="9901" y="5841"/>
                  </a:lnTo>
                  <a:lnTo>
                    <a:pt x="9850" y="5738"/>
                  </a:lnTo>
                  <a:lnTo>
                    <a:pt x="9773" y="5636"/>
                  </a:lnTo>
                  <a:lnTo>
                    <a:pt x="9671" y="5572"/>
                  </a:lnTo>
                  <a:lnTo>
                    <a:pt x="936" y="90"/>
                  </a:lnTo>
                  <a:lnTo>
                    <a:pt x="820" y="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5"/>
            <p:cNvSpPr/>
            <p:nvPr/>
          </p:nvSpPr>
          <p:spPr>
            <a:xfrm>
              <a:off x="3967200" y="2775025"/>
              <a:ext cx="114650" cy="266750"/>
            </a:xfrm>
            <a:custGeom>
              <a:avLst/>
              <a:gdLst/>
              <a:ahLst/>
              <a:cxnLst/>
              <a:rect l="l" t="t" r="r" b="b"/>
              <a:pathLst>
                <a:path w="4586" h="10670" extrusionOk="0">
                  <a:moveTo>
                    <a:pt x="513" y="1"/>
                  </a:moveTo>
                  <a:lnTo>
                    <a:pt x="398" y="27"/>
                  </a:lnTo>
                  <a:lnTo>
                    <a:pt x="295" y="78"/>
                  </a:lnTo>
                  <a:lnTo>
                    <a:pt x="206" y="155"/>
                  </a:lnTo>
                  <a:lnTo>
                    <a:pt x="116" y="244"/>
                  </a:lnTo>
                  <a:lnTo>
                    <a:pt x="52" y="347"/>
                  </a:lnTo>
                  <a:lnTo>
                    <a:pt x="13" y="462"/>
                  </a:lnTo>
                  <a:lnTo>
                    <a:pt x="1" y="577"/>
                  </a:lnTo>
                  <a:lnTo>
                    <a:pt x="1" y="693"/>
                  </a:lnTo>
                  <a:lnTo>
                    <a:pt x="26" y="808"/>
                  </a:lnTo>
                  <a:lnTo>
                    <a:pt x="78" y="910"/>
                  </a:lnTo>
                  <a:lnTo>
                    <a:pt x="154" y="1013"/>
                  </a:lnTo>
                  <a:lnTo>
                    <a:pt x="244" y="1090"/>
                  </a:lnTo>
                  <a:lnTo>
                    <a:pt x="3369" y="3421"/>
                  </a:lnTo>
                  <a:lnTo>
                    <a:pt x="3369" y="10055"/>
                  </a:lnTo>
                  <a:lnTo>
                    <a:pt x="3382" y="10183"/>
                  </a:lnTo>
                  <a:lnTo>
                    <a:pt x="3420" y="10299"/>
                  </a:lnTo>
                  <a:lnTo>
                    <a:pt x="3472" y="10401"/>
                  </a:lnTo>
                  <a:lnTo>
                    <a:pt x="3548" y="10491"/>
                  </a:lnTo>
                  <a:lnTo>
                    <a:pt x="3638" y="10567"/>
                  </a:lnTo>
                  <a:lnTo>
                    <a:pt x="3741" y="10619"/>
                  </a:lnTo>
                  <a:lnTo>
                    <a:pt x="3856" y="10657"/>
                  </a:lnTo>
                  <a:lnTo>
                    <a:pt x="3971" y="10670"/>
                  </a:lnTo>
                  <a:lnTo>
                    <a:pt x="4099" y="10657"/>
                  </a:lnTo>
                  <a:lnTo>
                    <a:pt x="4214" y="10619"/>
                  </a:lnTo>
                  <a:lnTo>
                    <a:pt x="4317" y="10567"/>
                  </a:lnTo>
                  <a:lnTo>
                    <a:pt x="4407" y="10491"/>
                  </a:lnTo>
                  <a:lnTo>
                    <a:pt x="4483" y="10401"/>
                  </a:lnTo>
                  <a:lnTo>
                    <a:pt x="4535" y="10299"/>
                  </a:lnTo>
                  <a:lnTo>
                    <a:pt x="4573" y="10183"/>
                  </a:lnTo>
                  <a:lnTo>
                    <a:pt x="4586" y="10055"/>
                  </a:lnTo>
                  <a:lnTo>
                    <a:pt x="4586" y="3113"/>
                  </a:lnTo>
                  <a:lnTo>
                    <a:pt x="4573" y="3036"/>
                  </a:lnTo>
                  <a:lnTo>
                    <a:pt x="4560" y="2972"/>
                  </a:lnTo>
                  <a:lnTo>
                    <a:pt x="4547" y="2896"/>
                  </a:lnTo>
                  <a:lnTo>
                    <a:pt x="4522" y="2832"/>
                  </a:lnTo>
                  <a:lnTo>
                    <a:pt x="4483" y="2780"/>
                  </a:lnTo>
                  <a:lnTo>
                    <a:pt x="4445" y="2716"/>
                  </a:lnTo>
                  <a:lnTo>
                    <a:pt x="4394" y="2665"/>
                  </a:lnTo>
                  <a:lnTo>
                    <a:pt x="4330" y="2627"/>
                  </a:lnTo>
                  <a:lnTo>
                    <a:pt x="961" y="116"/>
                  </a:lnTo>
                  <a:lnTo>
                    <a:pt x="859" y="52"/>
                  </a:lnTo>
                  <a:lnTo>
                    <a:pt x="744" y="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5"/>
            <p:cNvSpPr/>
            <p:nvPr/>
          </p:nvSpPr>
          <p:spPr>
            <a:xfrm>
              <a:off x="3400125" y="2793925"/>
              <a:ext cx="254275" cy="218400"/>
            </a:xfrm>
            <a:custGeom>
              <a:avLst/>
              <a:gdLst/>
              <a:ahLst/>
              <a:cxnLst/>
              <a:rect l="l" t="t" r="r" b="b"/>
              <a:pathLst>
                <a:path w="10171" h="8736" extrusionOk="0">
                  <a:moveTo>
                    <a:pt x="9556" y="1"/>
                  </a:moveTo>
                  <a:lnTo>
                    <a:pt x="9440" y="13"/>
                  </a:lnTo>
                  <a:lnTo>
                    <a:pt x="9325" y="52"/>
                  </a:lnTo>
                  <a:lnTo>
                    <a:pt x="9223" y="103"/>
                  </a:lnTo>
                  <a:lnTo>
                    <a:pt x="9133" y="180"/>
                  </a:lnTo>
                  <a:lnTo>
                    <a:pt x="5483" y="3971"/>
                  </a:lnTo>
                  <a:lnTo>
                    <a:pt x="616" y="3971"/>
                  </a:lnTo>
                  <a:lnTo>
                    <a:pt x="488" y="3984"/>
                  </a:lnTo>
                  <a:lnTo>
                    <a:pt x="372" y="4022"/>
                  </a:lnTo>
                  <a:lnTo>
                    <a:pt x="270" y="4074"/>
                  </a:lnTo>
                  <a:lnTo>
                    <a:pt x="180" y="4150"/>
                  </a:lnTo>
                  <a:lnTo>
                    <a:pt x="103" y="4240"/>
                  </a:lnTo>
                  <a:lnTo>
                    <a:pt x="52" y="4343"/>
                  </a:lnTo>
                  <a:lnTo>
                    <a:pt x="14" y="4458"/>
                  </a:lnTo>
                  <a:lnTo>
                    <a:pt x="1" y="4573"/>
                  </a:lnTo>
                  <a:lnTo>
                    <a:pt x="1" y="8134"/>
                  </a:lnTo>
                  <a:lnTo>
                    <a:pt x="14" y="8249"/>
                  </a:lnTo>
                  <a:lnTo>
                    <a:pt x="52" y="8364"/>
                  </a:lnTo>
                  <a:lnTo>
                    <a:pt x="103" y="8467"/>
                  </a:lnTo>
                  <a:lnTo>
                    <a:pt x="180" y="8556"/>
                  </a:lnTo>
                  <a:lnTo>
                    <a:pt x="270" y="8633"/>
                  </a:lnTo>
                  <a:lnTo>
                    <a:pt x="372" y="8684"/>
                  </a:lnTo>
                  <a:lnTo>
                    <a:pt x="488" y="8723"/>
                  </a:lnTo>
                  <a:lnTo>
                    <a:pt x="616" y="8736"/>
                  </a:lnTo>
                  <a:lnTo>
                    <a:pt x="731" y="8723"/>
                  </a:lnTo>
                  <a:lnTo>
                    <a:pt x="846" y="8684"/>
                  </a:lnTo>
                  <a:lnTo>
                    <a:pt x="949" y="8633"/>
                  </a:lnTo>
                  <a:lnTo>
                    <a:pt x="1038" y="8556"/>
                  </a:lnTo>
                  <a:lnTo>
                    <a:pt x="1115" y="8467"/>
                  </a:lnTo>
                  <a:lnTo>
                    <a:pt x="1166" y="8364"/>
                  </a:lnTo>
                  <a:lnTo>
                    <a:pt x="1205" y="8249"/>
                  </a:lnTo>
                  <a:lnTo>
                    <a:pt x="1218" y="8134"/>
                  </a:lnTo>
                  <a:lnTo>
                    <a:pt x="1218" y="5188"/>
                  </a:lnTo>
                  <a:lnTo>
                    <a:pt x="5739" y="5188"/>
                  </a:lnTo>
                  <a:lnTo>
                    <a:pt x="5854" y="5175"/>
                  </a:lnTo>
                  <a:lnTo>
                    <a:pt x="5969" y="5137"/>
                  </a:lnTo>
                  <a:lnTo>
                    <a:pt x="6085" y="5073"/>
                  </a:lnTo>
                  <a:lnTo>
                    <a:pt x="6174" y="4996"/>
                  </a:lnTo>
                  <a:lnTo>
                    <a:pt x="10004" y="1025"/>
                  </a:lnTo>
                  <a:lnTo>
                    <a:pt x="10081" y="923"/>
                  </a:lnTo>
                  <a:lnTo>
                    <a:pt x="10132" y="820"/>
                  </a:lnTo>
                  <a:lnTo>
                    <a:pt x="10158" y="705"/>
                  </a:lnTo>
                  <a:lnTo>
                    <a:pt x="10170" y="590"/>
                  </a:lnTo>
                  <a:lnTo>
                    <a:pt x="10158" y="475"/>
                  </a:lnTo>
                  <a:lnTo>
                    <a:pt x="10119" y="359"/>
                  </a:lnTo>
                  <a:lnTo>
                    <a:pt x="10068" y="257"/>
                  </a:lnTo>
                  <a:lnTo>
                    <a:pt x="9991" y="167"/>
                  </a:lnTo>
                  <a:lnTo>
                    <a:pt x="9889" y="90"/>
                  </a:lnTo>
                  <a:lnTo>
                    <a:pt x="9786" y="39"/>
                  </a:lnTo>
                  <a:lnTo>
                    <a:pt x="96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5"/>
            <p:cNvSpPr/>
            <p:nvPr/>
          </p:nvSpPr>
          <p:spPr>
            <a:xfrm>
              <a:off x="3283275" y="2700750"/>
              <a:ext cx="289150" cy="104725"/>
            </a:xfrm>
            <a:custGeom>
              <a:avLst/>
              <a:gdLst/>
              <a:ahLst/>
              <a:cxnLst/>
              <a:rect l="l" t="t" r="r" b="b"/>
              <a:pathLst>
                <a:path w="11566" h="4189" extrusionOk="0">
                  <a:moveTo>
                    <a:pt x="10887" y="1"/>
                  </a:moveTo>
                  <a:lnTo>
                    <a:pt x="10771" y="26"/>
                  </a:lnTo>
                  <a:lnTo>
                    <a:pt x="10669" y="77"/>
                  </a:lnTo>
                  <a:lnTo>
                    <a:pt x="10567" y="141"/>
                  </a:lnTo>
                  <a:lnTo>
                    <a:pt x="7288" y="2972"/>
                  </a:lnTo>
                  <a:lnTo>
                    <a:pt x="602" y="2972"/>
                  </a:lnTo>
                  <a:lnTo>
                    <a:pt x="487" y="2985"/>
                  </a:lnTo>
                  <a:lnTo>
                    <a:pt x="372" y="3023"/>
                  </a:lnTo>
                  <a:lnTo>
                    <a:pt x="269" y="3074"/>
                  </a:lnTo>
                  <a:lnTo>
                    <a:pt x="179" y="3151"/>
                  </a:lnTo>
                  <a:lnTo>
                    <a:pt x="103" y="3241"/>
                  </a:lnTo>
                  <a:lnTo>
                    <a:pt x="51" y="3343"/>
                  </a:lnTo>
                  <a:lnTo>
                    <a:pt x="13" y="3459"/>
                  </a:lnTo>
                  <a:lnTo>
                    <a:pt x="0" y="3574"/>
                  </a:lnTo>
                  <a:lnTo>
                    <a:pt x="13" y="3702"/>
                  </a:lnTo>
                  <a:lnTo>
                    <a:pt x="51" y="3817"/>
                  </a:lnTo>
                  <a:lnTo>
                    <a:pt x="103" y="3920"/>
                  </a:lnTo>
                  <a:lnTo>
                    <a:pt x="179" y="4009"/>
                  </a:lnTo>
                  <a:lnTo>
                    <a:pt x="269" y="4073"/>
                  </a:lnTo>
                  <a:lnTo>
                    <a:pt x="372" y="4137"/>
                  </a:lnTo>
                  <a:lnTo>
                    <a:pt x="487" y="4176"/>
                  </a:lnTo>
                  <a:lnTo>
                    <a:pt x="602" y="4189"/>
                  </a:lnTo>
                  <a:lnTo>
                    <a:pt x="7518" y="4189"/>
                  </a:lnTo>
                  <a:lnTo>
                    <a:pt x="7621" y="4176"/>
                  </a:lnTo>
                  <a:lnTo>
                    <a:pt x="7723" y="4150"/>
                  </a:lnTo>
                  <a:lnTo>
                    <a:pt x="7826" y="4099"/>
                  </a:lnTo>
                  <a:lnTo>
                    <a:pt x="7915" y="4035"/>
                  </a:lnTo>
                  <a:lnTo>
                    <a:pt x="11361" y="1064"/>
                  </a:lnTo>
                  <a:lnTo>
                    <a:pt x="11450" y="974"/>
                  </a:lnTo>
                  <a:lnTo>
                    <a:pt x="11502" y="871"/>
                  </a:lnTo>
                  <a:lnTo>
                    <a:pt x="11553" y="769"/>
                  </a:lnTo>
                  <a:lnTo>
                    <a:pt x="11566" y="654"/>
                  </a:lnTo>
                  <a:lnTo>
                    <a:pt x="11566" y="526"/>
                  </a:lnTo>
                  <a:lnTo>
                    <a:pt x="11540" y="423"/>
                  </a:lnTo>
                  <a:lnTo>
                    <a:pt x="11489" y="308"/>
                  </a:lnTo>
                  <a:lnTo>
                    <a:pt x="11425" y="205"/>
                  </a:lnTo>
                  <a:lnTo>
                    <a:pt x="11335" y="129"/>
                  </a:lnTo>
                  <a:lnTo>
                    <a:pt x="11233" y="65"/>
                  </a:lnTo>
                  <a:lnTo>
                    <a:pt x="11117" y="13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5"/>
            <p:cNvSpPr/>
            <p:nvPr/>
          </p:nvSpPr>
          <p:spPr>
            <a:xfrm>
              <a:off x="3350175" y="2633825"/>
              <a:ext cx="192475" cy="30450"/>
            </a:xfrm>
            <a:custGeom>
              <a:avLst/>
              <a:gdLst/>
              <a:ahLst/>
              <a:cxnLst/>
              <a:rect l="l" t="t" r="r" b="b"/>
              <a:pathLst>
                <a:path w="7699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5"/>
                  </a:lnTo>
                  <a:lnTo>
                    <a:pt x="603" y="1217"/>
                  </a:lnTo>
                  <a:lnTo>
                    <a:pt x="7084" y="1217"/>
                  </a:lnTo>
                  <a:lnTo>
                    <a:pt x="7212" y="1205"/>
                  </a:lnTo>
                  <a:lnTo>
                    <a:pt x="7327" y="1166"/>
                  </a:lnTo>
                  <a:lnTo>
                    <a:pt x="7429" y="1115"/>
                  </a:lnTo>
                  <a:lnTo>
                    <a:pt x="7519" y="1038"/>
                  </a:lnTo>
                  <a:lnTo>
                    <a:pt x="7596" y="948"/>
                  </a:lnTo>
                  <a:lnTo>
                    <a:pt x="7647" y="846"/>
                  </a:lnTo>
                  <a:lnTo>
                    <a:pt x="7686" y="731"/>
                  </a:lnTo>
                  <a:lnTo>
                    <a:pt x="7698" y="603"/>
                  </a:lnTo>
                  <a:lnTo>
                    <a:pt x="7686" y="487"/>
                  </a:lnTo>
                  <a:lnTo>
                    <a:pt x="7647" y="372"/>
                  </a:lnTo>
                  <a:lnTo>
                    <a:pt x="7596" y="270"/>
                  </a:lnTo>
                  <a:lnTo>
                    <a:pt x="7519" y="180"/>
                  </a:lnTo>
                  <a:lnTo>
                    <a:pt x="7429" y="103"/>
                  </a:lnTo>
                  <a:lnTo>
                    <a:pt x="7327" y="52"/>
                  </a:lnTo>
                  <a:lnTo>
                    <a:pt x="7212" y="13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5"/>
            <p:cNvSpPr/>
            <p:nvPr/>
          </p:nvSpPr>
          <p:spPr>
            <a:xfrm>
              <a:off x="3283275" y="2447150"/>
              <a:ext cx="256800" cy="130675"/>
            </a:xfrm>
            <a:custGeom>
              <a:avLst/>
              <a:gdLst/>
              <a:ahLst/>
              <a:cxnLst/>
              <a:rect l="l" t="t" r="r" b="b"/>
              <a:pathLst>
                <a:path w="10272" h="5227" extrusionOk="0">
                  <a:moveTo>
                    <a:pt x="615" y="1"/>
                  </a:moveTo>
                  <a:lnTo>
                    <a:pt x="500" y="13"/>
                  </a:lnTo>
                  <a:lnTo>
                    <a:pt x="384" y="39"/>
                  </a:lnTo>
                  <a:lnTo>
                    <a:pt x="282" y="103"/>
                  </a:lnTo>
                  <a:lnTo>
                    <a:pt x="192" y="167"/>
                  </a:lnTo>
                  <a:lnTo>
                    <a:pt x="115" y="257"/>
                  </a:lnTo>
                  <a:lnTo>
                    <a:pt x="51" y="359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18"/>
                  </a:lnTo>
                  <a:lnTo>
                    <a:pt x="39" y="833"/>
                  </a:lnTo>
                  <a:lnTo>
                    <a:pt x="90" y="936"/>
                  </a:lnTo>
                  <a:lnTo>
                    <a:pt x="167" y="1025"/>
                  </a:lnTo>
                  <a:lnTo>
                    <a:pt x="256" y="1102"/>
                  </a:lnTo>
                  <a:lnTo>
                    <a:pt x="359" y="1166"/>
                  </a:lnTo>
                  <a:lnTo>
                    <a:pt x="9414" y="5175"/>
                  </a:lnTo>
                  <a:lnTo>
                    <a:pt x="9542" y="5213"/>
                  </a:lnTo>
                  <a:lnTo>
                    <a:pt x="9670" y="5226"/>
                  </a:lnTo>
                  <a:lnTo>
                    <a:pt x="9747" y="5226"/>
                  </a:lnTo>
                  <a:lnTo>
                    <a:pt x="9837" y="5201"/>
                  </a:lnTo>
                  <a:lnTo>
                    <a:pt x="9913" y="5175"/>
                  </a:lnTo>
                  <a:lnTo>
                    <a:pt x="9990" y="5137"/>
                  </a:lnTo>
                  <a:lnTo>
                    <a:pt x="10067" y="5085"/>
                  </a:lnTo>
                  <a:lnTo>
                    <a:pt x="10118" y="5021"/>
                  </a:lnTo>
                  <a:lnTo>
                    <a:pt x="10182" y="4945"/>
                  </a:lnTo>
                  <a:lnTo>
                    <a:pt x="10221" y="4868"/>
                  </a:lnTo>
                  <a:lnTo>
                    <a:pt x="10259" y="4752"/>
                  </a:lnTo>
                  <a:lnTo>
                    <a:pt x="10272" y="4637"/>
                  </a:lnTo>
                  <a:lnTo>
                    <a:pt x="10259" y="4509"/>
                  </a:lnTo>
                  <a:lnTo>
                    <a:pt x="10234" y="4407"/>
                  </a:lnTo>
                  <a:lnTo>
                    <a:pt x="10182" y="4304"/>
                  </a:lnTo>
                  <a:lnTo>
                    <a:pt x="10105" y="4202"/>
                  </a:lnTo>
                  <a:lnTo>
                    <a:pt x="10016" y="4125"/>
                  </a:lnTo>
                  <a:lnTo>
                    <a:pt x="9913" y="4061"/>
                  </a:lnTo>
                  <a:lnTo>
                    <a:pt x="858" y="52"/>
                  </a:lnTo>
                  <a:lnTo>
                    <a:pt x="743" y="13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5"/>
            <p:cNvSpPr/>
            <p:nvPr/>
          </p:nvSpPr>
          <p:spPr>
            <a:xfrm>
              <a:off x="3366825" y="2191000"/>
              <a:ext cx="205600" cy="281150"/>
            </a:xfrm>
            <a:custGeom>
              <a:avLst/>
              <a:gdLst/>
              <a:ahLst/>
              <a:cxnLst/>
              <a:rect l="l" t="t" r="r" b="b"/>
              <a:pathLst>
                <a:path w="8224" h="11246" extrusionOk="0">
                  <a:moveTo>
                    <a:pt x="603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" y="7198"/>
                  </a:lnTo>
                  <a:lnTo>
                    <a:pt x="1" y="7288"/>
                  </a:lnTo>
                  <a:lnTo>
                    <a:pt x="27" y="7365"/>
                  </a:lnTo>
                  <a:lnTo>
                    <a:pt x="52" y="7455"/>
                  </a:lnTo>
                  <a:lnTo>
                    <a:pt x="91" y="7519"/>
                  </a:lnTo>
                  <a:lnTo>
                    <a:pt x="142" y="7595"/>
                  </a:lnTo>
                  <a:lnTo>
                    <a:pt x="206" y="7647"/>
                  </a:lnTo>
                  <a:lnTo>
                    <a:pt x="270" y="7698"/>
                  </a:lnTo>
                  <a:lnTo>
                    <a:pt x="347" y="7749"/>
                  </a:lnTo>
                  <a:lnTo>
                    <a:pt x="7353" y="11182"/>
                  </a:lnTo>
                  <a:lnTo>
                    <a:pt x="7417" y="11207"/>
                  </a:lnTo>
                  <a:lnTo>
                    <a:pt x="7481" y="11220"/>
                  </a:lnTo>
                  <a:lnTo>
                    <a:pt x="7558" y="11233"/>
                  </a:lnTo>
                  <a:lnTo>
                    <a:pt x="7622" y="11246"/>
                  </a:lnTo>
                  <a:lnTo>
                    <a:pt x="7698" y="11233"/>
                  </a:lnTo>
                  <a:lnTo>
                    <a:pt x="7788" y="11220"/>
                  </a:lnTo>
                  <a:lnTo>
                    <a:pt x="7865" y="11194"/>
                  </a:lnTo>
                  <a:lnTo>
                    <a:pt x="7942" y="11156"/>
                  </a:lnTo>
                  <a:lnTo>
                    <a:pt x="8006" y="11105"/>
                  </a:lnTo>
                  <a:lnTo>
                    <a:pt x="8070" y="11041"/>
                  </a:lnTo>
                  <a:lnTo>
                    <a:pt x="8121" y="10977"/>
                  </a:lnTo>
                  <a:lnTo>
                    <a:pt x="8172" y="10900"/>
                  </a:lnTo>
                  <a:lnTo>
                    <a:pt x="8211" y="10785"/>
                  </a:lnTo>
                  <a:lnTo>
                    <a:pt x="8224" y="10669"/>
                  </a:lnTo>
                  <a:lnTo>
                    <a:pt x="8224" y="10554"/>
                  </a:lnTo>
                  <a:lnTo>
                    <a:pt x="8198" y="10439"/>
                  </a:lnTo>
                  <a:lnTo>
                    <a:pt x="8147" y="10336"/>
                  </a:lnTo>
                  <a:lnTo>
                    <a:pt x="8083" y="10234"/>
                  </a:lnTo>
                  <a:lnTo>
                    <a:pt x="7993" y="10157"/>
                  </a:lnTo>
                  <a:lnTo>
                    <a:pt x="7891" y="10093"/>
                  </a:lnTo>
                  <a:lnTo>
                    <a:pt x="1218" y="6827"/>
                  </a:lnTo>
                  <a:lnTo>
                    <a:pt x="1218" y="615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52"/>
                  </a:lnTo>
                  <a:lnTo>
                    <a:pt x="731" y="13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5"/>
            <p:cNvSpPr/>
            <p:nvPr/>
          </p:nvSpPr>
          <p:spPr>
            <a:xfrm>
              <a:off x="3483700" y="2207650"/>
              <a:ext cx="209125" cy="147950"/>
            </a:xfrm>
            <a:custGeom>
              <a:avLst/>
              <a:gdLst/>
              <a:ahLst/>
              <a:cxnLst/>
              <a:rect l="l" t="t" r="r" b="b"/>
              <a:pathLst>
                <a:path w="8365" h="5918" extrusionOk="0">
                  <a:moveTo>
                    <a:pt x="616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4" y="730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16" y="1217"/>
                  </a:lnTo>
                  <a:lnTo>
                    <a:pt x="3677" y="1217"/>
                  </a:lnTo>
                  <a:lnTo>
                    <a:pt x="3677" y="3625"/>
                  </a:lnTo>
                  <a:lnTo>
                    <a:pt x="3677" y="3702"/>
                  </a:lnTo>
                  <a:lnTo>
                    <a:pt x="3702" y="3792"/>
                  </a:lnTo>
                  <a:lnTo>
                    <a:pt x="3728" y="3868"/>
                  </a:lnTo>
                  <a:lnTo>
                    <a:pt x="3766" y="3945"/>
                  </a:lnTo>
                  <a:lnTo>
                    <a:pt x="3818" y="4009"/>
                  </a:lnTo>
                  <a:lnTo>
                    <a:pt x="3882" y="4073"/>
                  </a:lnTo>
                  <a:lnTo>
                    <a:pt x="3946" y="4125"/>
                  </a:lnTo>
                  <a:lnTo>
                    <a:pt x="4022" y="4163"/>
                  </a:lnTo>
                  <a:lnTo>
                    <a:pt x="7493" y="5854"/>
                  </a:lnTo>
                  <a:lnTo>
                    <a:pt x="7557" y="5892"/>
                  </a:lnTo>
                  <a:lnTo>
                    <a:pt x="7634" y="5905"/>
                  </a:lnTo>
                  <a:lnTo>
                    <a:pt x="7762" y="5918"/>
                  </a:lnTo>
                  <a:lnTo>
                    <a:pt x="7852" y="5918"/>
                  </a:lnTo>
                  <a:lnTo>
                    <a:pt x="7929" y="5892"/>
                  </a:lnTo>
                  <a:lnTo>
                    <a:pt x="8006" y="5866"/>
                  </a:lnTo>
                  <a:lnTo>
                    <a:pt x="8083" y="5828"/>
                  </a:lnTo>
                  <a:lnTo>
                    <a:pt x="8147" y="5777"/>
                  </a:lnTo>
                  <a:lnTo>
                    <a:pt x="8211" y="5726"/>
                  </a:lnTo>
                  <a:lnTo>
                    <a:pt x="8262" y="5661"/>
                  </a:lnTo>
                  <a:lnTo>
                    <a:pt x="8313" y="5585"/>
                  </a:lnTo>
                  <a:lnTo>
                    <a:pt x="8352" y="5469"/>
                  </a:lnTo>
                  <a:lnTo>
                    <a:pt x="8364" y="5341"/>
                  </a:lnTo>
                  <a:lnTo>
                    <a:pt x="8364" y="5226"/>
                  </a:lnTo>
                  <a:lnTo>
                    <a:pt x="8339" y="5111"/>
                  </a:lnTo>
                  <a:lnTo>
                    <a:pt x="8287" y="5008"/>
                  </a:lnTo>
                  <a:lnTo>
                    <a:pt x="8223" y="4919"/>
                  </a:lnTo>
                  <a:lnTo>
                    <a:pt x="8134" y="4829"/>
                  </a:lnTo>
                  <a:lnTo>
                    <a:pt x="8031" y="4765"/>
                  </a:lnTo>
                  <a:lnTo>
                    <a:pt x="4893" y="3241"/>
                  </a:lnTo>
                  <a:lnTo>
                    <a:pt x="4893" y="615"/>
                  </a:lnTo>
                  <a:lnTo>
                    <a:pt x="4881" y="487"/>
                  </a:lnTo>
                  <a:lnTo>
                    <a:pt x="4842" y="372"/>
                  </a:lnTo>
                  <a:lnTo>
                    <a:pt x="4791" y="269"/>
                  </a:lnTo>
                  <a:lnTo>
                    <a:pt x="4714" y="180"/>
                  </a:lnTo>
                  <a:lnTo>
                    <a:pt x="4624" y="103"/>
                  </a:lnTo>
                  <a:lnTo>
                    <a:pt x="4522" y="52"/>
                  </a:lnTo>
                  <a:lnTo>
                    <a:pt x="4407" y="13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5"/>
            <p:cNvSpPr/>
            <p:nvPr/>
          </p:nvSpPr>
          <p:spPr>
            <a:xfrm>
              <a:off x="3709450" y="2843550"/>
              <a:ext cx="166525" cy="254275"/>
            </a:xfrm>
            <a:custGeom>
              <a:avLst/>
              <a:gdLst/>
              <a:ahLst/>
              <a:cxnLst/>
              <a:rect l="l" t="t" r="r" b="b"/>
              <a:pathLst>
                <a:path w="6661" h="10171" extrusionOk="0">
                  <a:moveTo>
                    <a:pt x="0" y="1"/>
                  </a:moveTo>
                  <a:lnTo>
                    <a:pt x="0" y="6840"/>
                  </a:lnTo>
                  <a:lnTo>
                    <a:pt x="0" y="7007"/>
                  </a:lnTo>
                  <a:lnTo>
                    <a:pt x="13" y="7173"/>
                  </a:lnTo>
                  <a:lnTo>
                    <a:pt x="39" y="7340"/>
                  </a:lnTo>
                  <a:lnTo>
                    <a:pt x="64" y="7506"/>
                  </a:lnTo>
                  <a:lnTo>
                    <a:pt x="103" y="7673"/>
                  </a:lnTo>
                  <a:lnTo>
                    <a:pt x="154" y="7826"/>
                  </a:lnTo>
                  <a:lnTo>
                    <a:pt x="205" y="7980"/>
                  </a:lnTo>
                  <a:lnTo>
                    <a:pt x="256" y="8134"/>
                  </a:lnTo>
                  <a:lnTo>
                    <a:pt x="321" y="8275"/>
                  </a:lnTo>
                  <a:lnTo>
                    <a:pt x="397" y="8428"/>
                  </a:lnTo>
                  <a:lnTo>
                    <a:pt x="474" y="8557"/>
                  </a:lnTo>
                  <a:lnTo>
                    <a:pt x="564" y="8697"/>
                  </a:lnTo>
                  <a:lnTo>
                    <a:pt x="756" y="8954"/>
                  </a:lnTo>
                  <a:lnTo>
                    <a:pt x="974" y="9197"/>
                  </a:lnTo>
                  <a:lnTo>
                    <a:pt x="1204" y="9402"/>
                  </a:lnTo>
                  <a:lnTo>
                    <a:pt x="1460" y="9594"/>
                  </a:lnTo>
                  <a:lnTo>
                    <a:pt x="1601" y="9684"/>
                  </a:lnTo>
                  <a:lnTo>
                    <a:pt x="1742" y="9760"/>
                  </a:lnTo>
                  <a:lnTo>
                    <a:pt x="1883" y="9837"/>
                  </a:lnTo>
                  <a:lnTo>
                    <a:pt x="2037" y="9901"/>
                  </a:lnTo>
                  <a:lnTo>
                    <a:pt x="2178" y="9965"/>
                  </a:lnTo>
                  <a:lnTo>
                    <a:pt x="2344" y="10017"/>
                  </a:lnTo>
                  <a:lnTo>
                    <a:pt x="2498" y="10055"/>
                  </a:lnTo>
                  <a:lnTo>
                    <a:pt x="2652" y="10093"/>
                  </a:lnTo>
                  <a:lnTo>
                    <a:pt x="2818" y="10132"/>
                  </a:lnTo>
                  <a:lnTo>
                    <a:pt x="2985" y="10145"/>
                  </a:lnTo>
                  <a:lnTo>
                    <a:pt x="3151" y="10158"/>
                  </a:lnTo>
                  <a:lnTo>
                    <a:pt x="3330" y="10170"/>
                  </a:lnTo>
                  <a:lnTo>
                    <a:pt x="3497" y="10158"/>
                  </a:lnTo>
                  <a:lnTo>
                    <a:pt x="3663" y="10145"/>
                  </a:lnTo>
                  <a:lnTo>
                    <a:pt x="3830" y="10132"/>
                  </a:lnTo>
                  <a:lnTo>
                    <a:pt x="3996" y="10093"/>
                  </a:lnTo>
                  <a:lnTo>
                    <a:pt x="4163" y="10055"/>
                  </a:lnTo>
                  <a:lnTo>
                    <a:pt x="4317" y="10017"/>
                  </a:lnTo>
                  <a:lnTo>
                    <a:pt x="4470" y="9965"/>
                  </a:lnTo>
                  <a:lnTo>
                    <a:pt x="4624" y="9901"/>
                  </a:lnTo>
                  <a:lnTo>
                    <a:pt x="4778" y="9837"/>
                  </a:lnTo>
                  <a:lnTo>
                    <a:pt x="4919" y="9760"/>
                  </a:lnTo>
                  <a:lnTo>
                    <a:pt x="5059" y="9684"/>
                  </a:lnTo>
                  <a:lnTo>
                    <a:pt x="5188" y="9594"/>
                  </a:lnTo>
                  <a:lnTo>
                    <a:pt x="5444" y="9402"/>
                  </a:lnTo>
                  <a:lnTo>
                    <a:pt x="5687" y="9197"/>
                  </a:lnTo>
                  <a:lnTo>
                    <a:pt x="5892" y="8954"/>
                  </a:lnTo>
                  <a:lnTo>
                    <a:pt x="6084" y="8697"/>
                  </a:lnTo>
                  <a:lnTo>
                    <a:pt x="6174" y="8557"/>
                  </a:lnTo>
                  <a:lnTo>
                    <a:pt x="6251" y="8428"/>
                  </a:lnTo>
                  <a:lnTo>
                    <a:pt x="6327" y="8275"/>
                  </a:lnTo>
                  <a:lnTo>
                    <a:pt x="6391" y="8134"/>
                  </a:lnTo>
                  <a:lnTo>
                    <a:pt x="6455" y="7980"/>
                  </a:lnTo>
                  <a:lnTo>
                    <a:pt x="6507" y="7826"/>
                  </a:lnTo>
                  <a:lnTo>
                    <a:pt x="6558" y="7673"/>
                  </a:lnTo>
                  <a:lnTo>
                    <a:pt x="6596" y="7506"/>
                  </a:lnTo>
                  <a:lnTo>
                    <a:pt x="6622" y="7340"/>
                  </a:lnTo>
                  <a:lnTo>
                    <a:pt x="6635" y="7173"/>
                  </a:lnTo>
                  <a:lnTo>
                    <a:pt x="6648" y="7007"/>
                  </a:lnTo>
                  <a:lnTo>
                    <a:pt x="6660" y="6840"/>
                  </a:lnTo>
                  <a:lnTo>
                    <a:pt x="6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5"/>
            <p:cNvSpPr/>
            <p:nvPr/>
          </p:nvSpPr>
          <p:spPr>
            <a:xfrm>
              <a:off x="3669425" y="2834275"/>
              <a:ext cx="246250" cy="188625"/>
            </a:xfrm>
            <a:custGeom>
              <a:avLst/>
              <a:gdLst/>
              <a:ahLst/>
              <a:cxnLst/>
              <a:rect l="l" t="t" r="r" b="b"/>
              <a:pathLst>
                <a:path w="9850" h="7545" extrusionOk="0">
                  <a:moveTo>
                    <a:pt x="0" y="0"/>
                  </a:moveTo>
                  <a:lnTo>
                    <a:pt x="0" y="6648"/>
                  </a:lnTo>
                  <a:lnTo>
                    <a:pt x="13" y="6737"/>
                  </a:lnTo>
                  <a:lnTo>
                    <a:pt x="26" y="6827"/>
                  </a:lnTo>
                  <a:lnTo>
                    <a:pt x="52" y="6917"/>
                  </a:lnTo>
                  <a:lnTo>
                    <a:pt x="77" y="6994"/>
                  </a:lnTo>
                  <a:lnTo>
                    <a:pt x="116" y="7070"/>
                  </a:lnTo>
                  <a:lnTo>
                    <a:pt x="154" y="7147"/>
                  </a:lnTo>
                  <a:lnTo>
                    <a:pt x="205" y="7224"/>
                  </a:lnTo>
                  <a:lnTo>
                    <a:pt x="269" y="7275"/>
                  </a:lnTo>
                  <a:lnTo>
                    <a:pt x="333" y="7339"/>
                  </a:lnTo>
                  <a:lnTo>
                    <a:pt x="397" y="7391"/>
                  </a:lnTo>
                  <a:lnTo>
                    <a:pt x="474" y="7429"/>
                  </a:lnTo>
                  <a:lnTo>
                    <a:pt x="551" y="7467"/>
                  </a:lnTo>
                  <a:lnTo>
                    <a:pt x="628" y="7506"/>
                  </a:lnTo>
                  <a:lnTo>
                    <a:pt x="718" y="7519"/>
                  </a:lnTo>
                  <a:lnTo>
                    <a:pt x="807" y="7531"/>
                  </a:lnTo>
                  <a:lnTo>
                    <a:pt x="897" y="7544"/>
                  </a:lnTo>
                  <a:lnTo>
                    <a:pt x="8966" y="7544"/>
                  </a:lnTo>
                  <a:lnTo>
                    <a:pt x="9056" y="7531"/>
                  </a:lnTo>
                  <a:lnTo>
                    <a:pt x="9145" y="7519"/>
                  </a:lnTo>
                  <a:lnTo>
                    <a:pt x="9222" y="7506"/>
                  </a:lnTo>
                  <a:lnTo>
                    <a:pt x="9312" y="7467"/>
                  </a:lnTo>
                  <a:lnTo>
                    <a:pt x="9389" y="7429"/>
                  </a:lnTo>
                  <a:lnTo>
                    <a:pt x="9465" y="7391"/>
                  </a:lnTo>
                  <a:lnTo>
                    <a:pt x="9529" y="7339"/>
                  </a:lnTo>
                  <a:lnTo>
                    <a:pt x="9593" y="7275"/>
                  </a:lnTo>
                  <a:lnTo>
                    <a:pt x="9645" y="7224"/>
                  </a:lnTo>
                  <a:lnTo>
                    <a:pt x="9696" y="7147"/>
                  </a:lnTo>
                  <a:lnTo>
                    <a:pt x="9747" y="7070"/>
                  </a:lnTo>
                  <a:lnTo>
                    <a:pt x="9786" y="6994"/>
                  </a:lnTo>
                  <a:lnTo>
                    <a:pt x="9811" y="6917"/>
                  </a:lnTo>
                  <a:lnTo>
                    <a:pt x="9837" y="6827"/>
                  </a:lnTo>
                  <a:lnTo>
                    <a:pt x="9850" y="6737"/>
                  </a:lnTo>
                  <a:lnTo>
                    <a:pt x="9850" y="6648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5"/>
            <p:cNvSpPr/>
            <p:nvPr/>
          </p:nvSpPr>
          <p:spPr>
            <a:xfrm>
              <a:off x="3522125" y="2312350"/>
              <a:ext cx="548200" cy="548200"/>
            </a:xfrm>
            <a:custGeom>
              <a:avLst/>
              <a:gdLst/>
              <a:ahLst/>
              <a:cxnLst/>
              <a:rect l="l" t="t" r="r" b="b"/>
              <a:pathLst>
                <a:path w="21928" h="21928" extrusionOk="0">
                  <a:moveTo>
                    <a:pt x="10964" y="1"/>
                  </a:moveTo>
                  <a:lnTo>
                    <a:pt x="10401" y="13"/>
                  </a:lnTo>
                  <a:lnTo>
                    <a:pt x="9837" y="52"/>
                  </a:lnTo>
                  <a:lnTo>
                    <a:pt x="9286" y="116"/>
                  </a:lnTo>
                  <a:lnTo>
                    <a:pt x="8749" y="218"/>
                  </a:lnTo>
                  <a:lnTo>
                    <a:pt x="8223" y="334"/>
                  </a:lnTo>
                  <a:lnTo>
                    <a:pt x="7698" y="487"/>
                  </a:lnTo>
                  <a:lnTo>
                    <a:pt x="7186" y="654"/>
                  </a:lnTo>
                  <a:lnTo>
                    <a:pt x="6699" y="859"/>
                  </a:lnTo>
                  <a:lnTo>
                    <a:pt x="6213" y="1076"/>
                  </a:lnTo>
                  <a:lnTo>
                    <a:pt x="5739" y="1320"/>
                  </a:lnTo>
                  <a:lnTo>
                    <a:pt x="5278" y="1576"/>
                  </a:lnTo>
                  <a:lnTo>
                    <a:pt x="4829" y="1871"/>
                  </a:lnTo>
                  <a:lnTo>
                    <a:pt x="4407" y="2178"/>
                  </a:lnTo>
                  <a:lnTo>
                    <a:pt x="3984" y="2498"/>
                  </a:lnTo>
                  <a:lnTo>
                    <a:pt x="3587" y="2844"/>
                  </a:lnTo>
                  <a:lnTo>
                    <a:pt x="3203" y="3203"/>
                  </a:lnTo>
                  <a:lnTo>
                    <a:pt x="2844" y="3587"/>
                  </a:lnTo>
                  <a:lnTo>
                    <a:pt x="2498" y="3984"/>
                  </a:lnTo>
                  <a:lnTo>
                    <a:pt x="2178" y="4394"/>
                  </a:lnTo>
                  <a:lnTo>
                    <a:pt x="1871" y="4829"/>
                  </a:lnTo>
                  <a:lnTo>
                    <a:pt x="1589" y="5277"/>
                  </a:lnTo>
                  <a:lnTo>
                    <a:pt x="1320" y="5738"/>
                  </a:lnTo>
                  <a:lnTo>
                    <a:pt x="1077" y="6200"/>
                  </a:lnTo>
                  <a:lnTo>
                    <a:pt x="859" y="6686"/>
                  </a:lnTo>
                  <a:lnTo>
                    <a:pt x="667" y="7186"/>
                  </a:lnTo>
                  <a:lnTo>
                    <a:pt x="487" y="7698"/>
                  </a:lnTo>
                  <a:lnTo>
                    <a:pt x="347" y="8223"/>
                  </a:lnTo>
                  <a:lnTo>
                    <a:pt x="218" y="8748"/>
                  </a:lnTo>
                  <a:lnTo>
                    <a:pt x="129" y="9286"/>
                  </a:lnTo>
                  <a:lnTo>
                    <a:pt x="52" y="9837"/>
                  </a:lnTo>
                  <a:lnTo>
                    <a:pt x="14" y="10401"/>
                  </a:lnTo>
                  <a:lnTo>
                    <a:pt x="1" y="10964"/>
                  </a:lnTo>
                  <a:lnTo>
                    <a:pt x="14" y="11528"/>
                  </a:lnTo>
                  <a:lnTo>
                    <a:pt x="52" y="12078"/>
                  </a:lnTo>
                  <a:lnTo>
                    <a:pt x="129" y="12629"/>
                  </a:lnTo>
                  <a:lnTo>
                    <a:pt x="218" y="13167"/>
                  </a:lnTo>
                  <a:lnTo>
                    <a:pt x="347" y="13705"/>
                  </a:lnTo>
                  <a:lnTo>
                    <a:pt x="487" y="14217"/>
                  </a:lnTo>
                  <a:lnTo>
                    <a:pt x="667" y="14730"/>
                  </a:lnTo>
                  <a:lnTo>
                    <a:pt x="859" y="15229"/>
                  </a:lnTo>
                  <a:lnTo>
                    <a:pt x="1077" y="15716"/>
                  </a:lnTo>
                  <a:lnTo>
                    <a:pt x="1320" y="16190"/>
                  </a:lnTo>
                  <a:lnTo>
                    <a:pt x="1589" y="16651"/>
                  </a:lnTo>
                  <a:lnTo>
                    <a:pt x="1871" y="17086"/>
                  </a:lnTo>
                  <a:lnTo>
                    <a:pt x="2178" y="17522"/>
                  </a:lnTo>
                  <a:lnTo>
                    <a:pt x="2498" y="17932"/>
                  </a:lnTo>
                  <a:lnTo>
                    <a:pt x="2844" y="18329"/>
                  </a:lnTo>
                  <a:lnTo>
                    <a:pt x="3203" y="18713"/>
                  </a:lnTo>
                  <a:lnTo>
                    <a:pt x="3587" y="19072"/>
                  </a:lnTo>
                  <a:lnTo>
                    <a:pt x="3984" y="19417"/>
                  </a:lnTo>
                  <a:lnTo>
                    <a:pt x="4407" y="19750"/>
                  </a:lnTo>
                  <a:lnTo>
                    <a:pt x="4829" y="20058"/>
                  </a:lnTo>
                  <a:lnTo>
                    <a:pt x="5278" y="20339"/>
                  </a:lnTo>
                  <a:lnTo>
                    <a:pt x="5739" y="20596"/>
                  </a:lnTo>
                  <a:lnTo>
                    <a:pt x="6213" y="20839"/>
                  </a:lnTo>
                  <a:lnTo>
                    <a:pt x="6699" y="21070"/>
                  </a:lnTo>
                  <a:lnTo>
                    <a:pt x="7186" y="21262"/>
                  </a:lnTo>
                  <a:lnTo>
                    <a:pt x="7698" y="21428"/>
                  </a:lnTo>
                  <a:lnTo>
                    <a:pt x="8223" y="21582"/>
                  </a:lnTo>
                  <a:lnTo>
                    <a:pt x="8749" y="21697"/>
                  </a:lnTo>
                  <a:lnTo>
                    <a:pt x="9286" y="21800"/>
                  </a:lnTo>
                  <a:lnTo>
                    <a:pt x="9837" y="21864"/>
                  </a:lnTo>
                  <a:lnTo>
                    <a:pt x="10401" y="21915"/>
                  </a:lnTo>
                  <a:lnTo>
                    <a:pt x="10964" y="21928"/>
                  </a:lnTo>
                  <a:lnTo>
                    <a:pt x="11528" y="21915"/>
                  </a:lnTo>
                  <a:lnTo>
                    <a:pt x="12079" y="21864"/>
                  </a:lnTo>
                  <a:lnTo>
                    <a:pt x="12629" y="21800"/>
                  </a:lnTo>
                  <a:lnTo>
                    <a:pt x="13167" y="21697"/>
                  </a:lnTo>
                  <a:lnTo>
                    <a:pt x="13705" y="21582"/>
                  </a:lnTo>
                  <a:lnTo>
                    <a:pt x="14217" y="21428"/>
                  </a:lnTo>
                  <a:lnTo>
                    <a:pt x="14730" y="21262"/>
                  </a:lnTo>
                  <a:lnTo>
                    <a:pt x="15229" y="21070"/>
                  </a:lnTo>
                  <a:lnTo>
                    <a:pt x="15716" y="20839"/>
                  </a:lnTo>
                  <a:lnTo>
                    <a:pt x="16190" y="20596"/>
                  </a:lnTo>
                  <a:lnTo>
                    <a:pt x="16651" y="20339"/>
                  </a:lnTo>
                  <a:lnTo>
                    <a:pt x="17086" y="20058"/>
                  </a:lnTo>
                  <a:lnTo>
                    <a:pt x="17522" y="19750"/>
                  </a:lnTo>
                  <a:lnTo>
                    <a:pt x="17932" y="19417"/>
                  </a:lnTo>
                  <a:lnTo>
                    <a:pt x="18329" y="19072"/>
                  </a:lnTo>
                  <a:lnTo>
                    <a:pt x="18713" y="18713"/>
                  </a:lnTo>
                  <a:lnTo>
                    <a:pt x="19072" y="18329"/>
                  </a:lnTo>
                  <a:lnTo>
                    <a:pt x="19417" y="17932"/>
                  </a:lnTo>
                  <a:lnTo>
                    <a:pt x="19750" y="17522"/>
                  </a:lnTo>
                  <a:lnTo>
                    <a:pt x="20058" y="17086"/>
                  </a:lnTo>
                  <a:lnTo>
                    <a:pt x="20340" y="16651"/>
                  </a:lnTo>
                  <a:lnTo>
                    <a:pt x="20609" y="16190"/>
                  </a:lnTo>
                  <a:lnTo>
                    <a:pt x="20839" y="15716"/>
                  </a:lnTo>
                  <a:lnTo>
                    <a:pt x="21070" y="15229"/>
                  </a:lnTo>
                  <a:lnTo>
                    <a:pt x="21262" y="14730"/>
                  </a:lnTo>
                  <a:lnTo>
                    <a:pt x="21428" y="14217"/>
                  </a:lnTo>
                  <a:lnTo>
                    <a:pt x="21582" y="13705"/>
                  </a:lnTo>
                  <a:lnTo>
                    <a:pt x="21697" y="13167"/>
                  </a:lnTo>
                  <a:lnTo>
                    <a:pt x="21800" y="12629"/>
                  </a:lnTo>
                  <a:lnTo>
                    <a:pt x="21864" y="12078"/>
                  </a:lnTo>
                  <a:lnTo>
                    <a:pt x="21915" y="11528"/>
                  </a:lnTo>
                  <a:lnTo>
                    <a:pt x="21928" y="10964"/>
                  </a:lnTo>
                  <a:lnTo>
                    <a:pt x="21915" y="10401"/>
                  </a:lnTo>
                  <a:lnTo>
                    <a:pt x="21864" y="9837"/>
                  </a:lnTo>
                  <a:lnTo>
                    <a:pt x="21800" y="9286"/>
                  </a:lnTo>
                  <a:lnTo>
                    <a:pt x="21697" y="8748"/>
                  </a:lnTo>
                  <a:lnTo>
                    <a:pt x="21582" y="8223"/>
                  </a:lnTo>
                  <a:lnTo>
                    <a:pt x="21428" y="7698"/>
                  </a:lnTo>
                  <a:lnTo>
                    <a:pt x="21262" y="7186"/>
                  </a:lnTo>
                  <a:lnTo>
                    <a:pt x="21070" y="6686"/>
                  </a:lnTo>
                  <a:lnTo>
                    <a:pt x="20839" y="6200"/>
                  </a:lnTo>
                  <a:lnTo>
                    <a:pt x="20609" y="5738"/>
                  </a:lnTo>
                  <a:lnTo>
                    <a:pt x="20340" y="5277"/>
                  </a:lnTo>
                  <a:lnTo>
                    <a:pt x="20058" y="4829"/>
                  </a:lnTo>
                  <a:lnTo>
                    <a:pt x="19750" y="4394"/>
                  </a:lnTo>
                  <a:lnTo>
                    <a:pt x="19417" y="3984"/>
                  </a:lnTo>
                  <a:lnTo>
                    <a:pt x="19072" y="3587"/>
                  </a:lnTo>
                  <a:lnTo>
                    <a:pt x="18713" y="3203"/>
                  </a:lnTo>
                  <a:lnTo>
                    <a:pt x="18329" y="2844"/>
                  </a:lnTo>
                  <a:lnTo>
                    <a:pt x="17932" y="2498"/>
                  </a:lnTo>
                  <a:lnTo>
                    <a:pt x="17522" y="2178"/>
                  </a:lnTo>
                  <a:lnTo>
                    <a:pt x="17086" y="1871"/>
                  </a:lnTo>
                  <a:lnTo>
                    <a:pt x="16651" y="1576"/>
                  </a:lnTo>
                  <a:lnTo>
                    <a:pt x="16190" y="1320"/>
                  </a:lnTo>
                  <a:lnTo>
                    <a:pt x="15716" y="1076"/>
                  </a:lnTo>
                  <a:lnTo>
                    <a:pt x="15229" y="859"/>
                  </a:lnTo>
                  <a:lnTo>
                    <a:pt x="14730" y="654"/>
                  </a:lnTo>
                  <a:lnTo>
                    <a:pt x="14217" y="487"/>
                  </a:lnTo>
                  <a:lnTo>
                    <a:pt x="13705" y="334"/>
                  </a:lnTo>
                  <a:lnTo>
                    <a:pt x="13167" y="218"/>
                  </a:lnTo>
                  <a:lnTo>
                    <a:pt x="12629" y="116"/>
                  </a:lnTo>
                  <a:lnTo>
                    <a:pt x="12079" y="52"/>
                  </a:lnTo>
                  <a:lnTo>
                    <a:pt x="11528" y="13"/>
                  </a:lnTo>
                  <a:lnTo>
                    <a:pt x="10964" y="1"/>
                  </a:lnTo>
                  <a:close/>
                </a:path>
              </a:pathLst>
            </a:custGeom>
            <a:solidFill>
              <a:srgbClr val="FAF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5"/>
            <p:cNvSpPr/>
            <p:nvPr/>
          </p:nvSpPr>
          <p:spPr>
            <a:xfrm>
              <a:off x="3652775" y="288230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64" y="1000"/>
                  </a:lnTo>
                  <a:lnTo>
                    <a:pt x="128" y="1128"/>
                  </a:lnTo>
                  <a:lnTo>
                    <a:pt x="218" y="1230"/>
                  </a:lnTo>
                  <a:lnTo>
                    <a:pt x="321" y="1320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20"/>
                  </a:lnTo>
                  <a:lnTo>
                    <a:pt x="10977" y="1230"/>
                  </a:lnTo>
                  <a:lnTo>
                    <a:pt x="11066" y="1128"/>
                  </a:lnTo>
                  <a:lnTo>
                    <a:pt x="11130" y="1000"/>
                  </a:lnTo>
                  <a:lnTo>
                    <a:pt x="11169" y="872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49"/>
                  </a:lnTo>
                  <a:lnTo>
                    <a:pt x="11066" y="321"/>
                  </a:lnTo>
                  <a:lnTo>
                    <a:pt x="10977" y="218"/>
                  </a:lnTo>
                  <a:lnTo>
                    <a:pt x="10874" y="129"/>
                  </a:lnTo>
                  <a:lnTo>
                    <a:pt x="10746" y="65"/>
                  </a:lnTo>
                  <a:lnTo>
                    <a:pt x="10605" y="13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5"/>
            <p:cNvSpPr/>
            <p:nvPr/>
          </p:nvSpPr>
          <p:spPr>
            <a:xfrm>
              <a:off x="3652775" y="294955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0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8" y="320"/>
                  </a:lnTo>
                  <a:lnTo>
                    <a:pt x="64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1"/>
                  </a:lnTo>
                  <a:lnTo>
                    <a:pt x="64" y="999"/>
                  </a:lnTo>
                  <a:lnTo>
                    <a:pt x="128" y="1127"/>
                  </a:lnTo>
                  <a:lnTo>
                    <a:pt x="218" y="1230"/>
                  </a:lnTo>
                  <a:lnTo>
                    <a:pt x="321" y="1319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19"/>
                  </a:lnTo>
                  <a:lnTo>
                    <a:pt x="10977" y="1230"/>
                  </a:lnTo>
                  <a:lnTo>
                    <a:pt x="11066" y="1127"/>
                  </a:lnTo>
                  <a:lnTo>
                    <a:pt x="11130" y="999"/>
                  </a:lnTo>
                  <a:lnTo>
                    <a:pt x="11169" y="871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36"/>
                  </a:lnTo>
                  <a:lnTo>
                    <a:pt x="11066" y="320"/>
                  </a:lnTo>
                  <a:lnTo>
                    <a:pt x="10977" y="218"/>
                  </a:lnTo>
                  <a:lnTo>
                    <a:pt x="10874" y="128"/>
                  </a:lnTo>
                  <a:lnTo>
                    <a:pt x="10746" y="52"/>
                  </a:lnTo>
                  <a:lnTo>
                    <a:pt x="10605" y="13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5"/>
            <p:cNvSpPr/>
            <p:nvPr/>
          </p:nvSpPr>
          <p:spPr>
            <a:xfrm>
              <a:off x="3678075" y="2576200"/>
              <a:ext cx="229275" cy="270275"/>
            </a:xfrm>
            <a:custGeom>
              <a:avLst/>
              <a:gdLst/>
              <a:ahLst/>
              <a:cxnLst/>
              <a:rect l="l" t="t" r="r" b="b"/>
              <a:pathLst>
                <a:path w="9171" h="10811" extrusionOk="0">
                  <a:moveTo>
                    <a:pt x="487" y="0"/>
                  </a:moveTo>
                  <a:lnTo>
                    <a:pt x="384" y="13"/>
                  </a:lnTo>
                  <a:lnTo>
                    <a:pt x="295" y="39"/>
                  </a:lnTo>
                  <a:lnTo>
                    <a:pt x="205" y="90"/>
                  </a:lnTo>
                  <a:lnTo>
                    <a:pt x="141" y="141"/>
                  </a:lnTo>
                  <a:lnTo>
                    <a:pt x="77" y="218"/>
                  </a:lnTo>
                  <a:lnTo>
                    <a:pt x="39" y="295"/>
                  </a:lnTo>
                  <a:lnTo>
                    <a:pt x="0" y="385"/>
                  </a:lnTo>
                  <a:lnTo>
                    <a:pt x="0" y="487"/>
                  </a:lnTo>
                  <a:lnTo>
                    <a:pt x="0" y="10298"/>
                  </a:lnTo>
                  <a:lnTo>
                    <a:pt x="474" y="10516"/>
                  </a:lnTo>
                  <a:lnTo>
                    <a:pt x="961" y="10708"/>
                  </a:lnTo>
                  <a:lnTo>
                    <a:pt x="961" y="974"/>
                  </a:lnTo>
                  <a:lnTo>
                    <a:pt x="2485" y="974"/>
                  </a:lnTo>
                  <a:lnTo>
                    <a:pt x="2844" y="1499"/>
                  </a:lnTo>
                  <a:lnTo>
                    <a:pt x="3010" y="1717"/>
                  </a:lnTo>
                  <a:lnTo>
                    <a:pt x="3202" y="1921"/>
                  </a:lnTo>
                  <a:lnTo>
                    <a:pt x="3305" y="2011"/>
                  </a:lnTo>
                  <a:lnTo>
                    <a:pt x="3407" y="2088"/>
                  </a:lnTo>
                  <a:lnTo>
                    <a:pt x="3510" y="2165"/>
                  </a:lnTo>
                  <a:lnTo>
                    <a:pt x="3612" y="2229"/>
                  </a:lnTo>
                  <a:lnTo>
                    <a:pt x="3727" y="2293"/>
                  </a:lnTo>
                  <a:lnTo>
                    <a:pt x="3843" y="2344"/>
                  </a:lnTo>
                  <a:lnTo>
                    <a:pt x="3958" y="2383"/>
                  </a:lnTo>
                  <a:lnTo>
                    <a:pt x="4086" y="2421"/>
                  </a:lnTo>
                  <a:lnTo>
                    <a:pt x="4201" y="2447"/>
                  </a:lnTo>
                  <a:lnTo>
                    <a:pt x="4329" y="2472"/>
                  </a:lnTo>
                  <a:lnTo>
                    <a:pt x="4457" y="2485"/>
                  </a:lnTo>
                  <a:lnTo>
                    <a:pt x="4713" y="2485"/>
                  </a:lnTo>
                  <a:lnTo>
                    <a:pt x="4842" y="2472"/>
                  </a:lnTo>
                  <a:lnTo>
                    <a:pt x="4957" y="2447"/>
                  </a:lnTo>
                  <a:lnTo>
                    <a:pt x="5085" y="2421"/>
                  </a:lnTo>
                  <a:lnTo>
                    <a:pt x="5200" y="2383"/>
                  </a:lnTo>
                  <a:lnTo>
                    <a:pt x="5315" y="2344"/>
                  </a:lnTo>
                  <a:lnTo>
                    <a:pt x="5431" y="2293"/>
                  </a:lnTo>
                  <a:lnTo>
                    <a:pt x="5546" y="2229"/>
                  </a:lnTo>
                  <a:lnTo>
                    <a:pt x="5661" y="2165"/>
                  </a:lnTo>
                  <a:lnTo>
                    <a:pt x="5764" y="2088"/>
                  </a:lnTo>
                  <a:lnTo>
                    <a:pt x="5866" y="2011"/>
                  </a:lnTo>
                  <a:lnTo>
                    <a:pt x="5969" y="1921"/>
                  </a:lnTo>
                  <a:lnTo>
                    <a:pt x="6148" y="1717"/>
                  </a:lnTo>
                  <a:lnTo>
                    <a:pt x="6327" y="1499"/>
                  </a:lnTo>
                  <a:lnTo>
                    <a:pt x="6673" y="974"/>
                  </a:lnTo>
                  <a:lnTo>
                    <a:pt x="8197" y="974"/>
                  </a:lnTo>
                  <a:lnTo>
                    <a:pt x="8197" y="10810"/>
                  </a:lnTo>
                  <a:lnTo>
                    <a:pt x="8697" y="10631"/>
                  </a:lnTo>
                  <a:lnTo>
                    <a:pt x="9171" y="10426"/>
                  </a:lnTo>
                  <a:lnTo>
                    <a:pt x="9171" y="487"/>
                  </a:lnTo>
                  <a:lnTo>
                    <a:pt x="9158" y="385"/>
                  </a:lnTo>
                  <a:lnTo>
                    <a:pt x="9132" y="295"/>
                  </a:lnTo>
                  <a:lnTo>
                    <a:pt x="9094" y="218"/>
                  </a:lnTo>
                  <a:lnTo>
                    <a:pt x="9030" y="141"/>
                  </a:lnTo>
                  <a:lnTo>
                    <a:pt x="8953" y="90"/>
                  </a:lnTo>
                  <a:lnTo>
                    <a:pt x="8876" y="39"/>
                  </a:lnTo>
                  <a:lnTo>
                    <a:pt x="8786" y="13"/>
                  </a:lnTo>
                  <a:lnTo>
                    <a:pt x="8684" y="0"/>
                  </a:lnTo>
                  <a:lnTo>
                    <a:pt x="6417" y="0"/>
                  </a:lnTo>
                  <a:lnTo>
                    <a:pt x="6302" y="13"/>
                  </a:lnTo>
                  <a:lnTo>
                    <a:pt x="6199" y="51"/>
                  </a:lnTo>
                  <a:lnTo>
                    <a:pt x="6097" y="128"/>
                  </a:lnTo>
                  <a:lnTo>
                    <a:pt x="6020" y="218"/>
                  </a:lnTo>
                  <a:lnTo>
                    <a:pt x="5520" y="948"/>
                  </a:lnTo>
                  <a:lnTo>
                    <a:pt x="5418" y="1076"/>
                  </a:lnTo>
                  <a:lnTo>
                    <a:pt x="5315" y="1191"/>
                  </a:lnTo>
                  <a:lnTo>
                    <a:pt x="5200" y="1281"/>
                  </a:lnTo>
                  <a:lnTo>
                    <a:pt x="5085" y="1358"/>
                  </a:lnTo>
                  <a:lnTo>
                    <a:pt x="4970" y="1422"/>
                  </a:lnTo>
                  <a:lnTo>
                    <a:pt x="4842" y="1460"/>
                  </a:lnTo>
                  <a:lnTo>
                    <a:pt x="4713" y="1486"/>
                  </a:lnTo>
                  <a:lnTo>
                    <a:pt x="4585" y="1499"/>
                  </a:lnTo>
                  <a:lnTo>
                    <a:pt x="4457" y="1486"/>
                  </a:lnTo>
                  <a:lnTo>
                    <a:pt x="4329" y="1460"/>
                  </a:lnTo>
                  <a:lnTo>
                    <a:pt x="4201" y="1422"/>
                  </a:lnTo>
                  <a:lnTo>
                    <a:pt x="4073" y="1358"/>
                  </a:lnTo>
                  <a:lnTo>
                    <a:pt x="3958" y="1281"/>
                  </a:lnTo>
                  <a:lnTo>
                    <a:pt x="3855" y="1191"/>
                  </a:lnTo>
                  <a:lnTo>
                    <a:pt x="3740" y="1076"/>
                  </a:lnTo>
                  <a:lnTo>
                    <a:pt x="3650" y="948"/>
                  </a:lnTo>
                  <a:lnTo>
                    <a:pt x="3151" y="218"/>
                  </a:lnTo>
                  <a:lnTo>
                    <a:pt x="3074" y="128"/>
                  </a:lnTo>
                  <a:lnTo>
                    <a:pt x="2972" y="51"/>
                  </a:lnTo>
                  <a:lnTo>
                    <a:pt x="2869" y="1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5"/>
            <p:cNvSpPr/>
            <p:nvPr/>
          </p:nvSpPr>
          <p:spPr>
            <a:xfrm>
              <a:off x="4134025" y="21202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9" y="270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18" y="539"/>
                  </a:lnTo>
                  <a:lnTo>
                    <a:pt x="154" y="628"/>
                  </a:lnTo>
                  <a:lnTo>
                    <a:pt x="103" y="744"/>
                  </a:lnTo>
                  <a:lnTo>
                    <a:pt x="65" y="846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8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65" y="1576"/>
                  </a:lnTo>
                  <a:lnTo>
                    <a:pt x="103" y="1691"/>
                  </a:lnTo>
                  <a:lnTo>
                    <a:pt x="154" y="1794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6"/>
                  </a:lnTo>
                  <a:lnTo>
                    <a:pt x="449" y="2153"/>
                  </a:lnTo>
                  <a:lnTo>
                    <a:pt x="538" y="2217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89" y="2422"/>
                  </a:lnTo>
                  <a:lnTo>
                    <a:pt x="1345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1"/>
                  </a:lnTo>
                  <a:lnTo>
                    <a:pt x="1896" y="2217"/>
                  </a:lnTo>
                  <a:lnTo>
                    <a:pt x="1986" y="2153"/>
                  </a:lnTo>
                  <a:lnTo>
                    <a:pt x="2075" y="2076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83" y="1576"/>
                  </a:lnTo>
                  <a:lnTo>
                    <a:pt x="2408" y="1461"/>
                  </a:lnTo>
                  <a:lnTo>
                    <a:pt x="2421" y="1333"/>
                  </a:lnTo>
                  <a:lnTo>
                    <a:pt x="2434" y="1218"/>
                  </a:lnTo>
                  <a:lnTo>
                    <a:pt x="2421" y="1089"/>
                  </a:lnTo>
                  <a:lnTo>
                    <a:pt x="2408" y="974"/>
                  </a:lnTo>
                  <a:lnTo>
                    <a:pt x="2383" y="846"/>
                  </a:lnTo>
                  <a:lnTo>
                    <a:pt x="2332" y="744"/>
                  </a:lnTo>
                  <a:lnTo>
                    <a:pt x="2280" y="628"/>
                  </a:lnTo>
                  <a:lnTo>
                    <a:pt x="2229" y="539"/>
                  </a:lnTo>
                  <a:lnTo>
                    <a:pt x="2152" y="436"/>
                  </a:lnTo>
                  <a:lnTo>
                    <a:pt x="2075" y="359"/>
                  </a:lnTo>
                  <a:lnTo>
                    <a:pt x="1986" y="270"/>
                  </a:lnTo>
                  <a:lnTo>
                    <a:pt x="1896" y="206"/>
                  </a:lnTo>
                  <a:lnTo>
                    <a:pt x="1794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5"/>
            <p:cNvSpPr/>
            <p:nvPr/>
          </p:nvSpPr>
          <p:spPr>
            <a:xfrm>
              <a:off x="4114500" y="230115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52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9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80"/>
                  </a:lnTo>
                  <a:lnTo>
                    <a:pt x="743" y="2331"/>
                  </a:lnTo>
                  <a:lnTo>
                    <a:pt x="858" y="2370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3" y="2280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9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05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52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5"/>
            <p:cNvSpPr/>
            <p:nvPr/>
          </p:nvSpPr>
          <p:spPr>
            <a:xfrm>
              <a:off x="3768675" y="2134000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218" y="1"/>
                  </a:moveTo>
                  <a:lnTo>
                    <a:pt x="1089" y="13"/>
                  </a:lnTo>
                  <a:lnTo>
                    <a:pt x="974" y="26"/>
                  </a:lnTo>
                  <a:lnTo>
                    <a:pt x="859" y="65"/>
                  </a:lnTo>
                  <a:lnTo>
                    <a:pt x="744" y="103"/>
                  </a:lnTo>
                  <a:lnTo>
                    <a:pt x="641" y="154"/>
                  </a:lnTo>
                  <a:lnTo>
                    <a:pt x="539" y="218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83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29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83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29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45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18"/>
                  </a:lnTo>
                  <a:lnTo>
                    <a:pt x="1794" y="154"/>
                  </a:lnTo>
                  <a:lnTo>
                    <a:pt x="1691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5"/>
            <p:cNvSpPr/>
            <p:nvPr/>
          </p:nvSpPr>
          <p:spPr>
            <a:xfrm>
              <a:off x="3468650" y="2192600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090" y="0"/>
                  </a:moveTo>
                  <a:lnTo>
                    <a:pt x="974" y="26"/>
                  </a:lnTo>
                  <a:lnTo>
                    <a:pt x="846" y="52"/>
                  </a:lnTo>
                  <a:lnTo>
                    <a:pt x="744" y="90"/>
                  </a:lnTo>
                  <a:lnTo>
                    <a:pt x="628" y="141"/>
                  </a:lnTo>
                  <a:lnTo>
                    <a:pt x="539" y="205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16"/>
                  </a:lnTo>
                  <a:lnTo>
                    <a:pt x="628" y="2280"/>
                  </a:lnTo>
                  <a:lnTo>
                    <a:pt x="744" y="2331"/>
                  </a:lnTo>
                  <a:lnTo>
                    <a:pt x="846" y="2370"/>
                  </a:lnTo>
                  <a:lnTo>
                    <a:pt x="974" y="2408"/>
                  </a:lnTo>
                  <a:lnTo>
                    <a:pt x="1090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5"/>
            <p:cNvSpPr/>
            <p:nvPr/>
          </p:nvSpPr>
          <p:spPr>
            <a:xfrm>
              <a:off x="3351775" y="2175950"/>
              <a:ext cx="60550" cy="60550"/>
            </a:xfrm>
            <a:custGeom>
              <a:avLst/>
              <a:gdLst/>
              <a:ahLst/>
              <a:cxnLst/>
              <a:rect l="l" t="t" r="r" b="b"/>
              <a:pathLst>
                <a:path w="2422" h="2422" extrusionOk="0">
                  <a:moveTo>
                    <a:pt x="1090" y="0"/>
                  </a:moveTo>
                  <a:lnTo>
                    <a:pt x="962" y="26"/>
                  </a:lnTo>
                  <a:lnTo>
                    <a:pt x="846" y="52"/>
                  </a:lnTo>
                  <a:lnTo>
                    <a:pt x="731" y="90"/>
                  </a:lnTo>
                  <a:lnTo>
                    <a:pt x="629" y="141"/>
                  </a:lnTo>
                  <a:lnTo>
                    <a:pt x="526" y="205"/>
                  </a:lnTo>
                  <a:lnTo>
                    <a:pt x="436" y="269"/>
                  </a:lnTo>
                  <a:lnTo>
                    <a:pt x="347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28"/>
                  </a:lnTo>
                  <a:lnTo>
                    <a:pt x="91" y="743"/>
                  </a:lnTo>
                  <a:lnTo>
                    <a:pt x="52" y="846"/>
                  </a:lnTo>
                  <a:lnTo>
                    <a:pt x="14" y="961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14" y="1460"/>
                  </a:lnTo>
                  <a:lnTo>
                    <a:pt x="52" y="1576"/>
                  </a:lnTo>
                  <a:lnTo>
                    <a:pt x="91" y="1678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16"/>
                  </a:lnTo>
                  <a:lnTo>
                    <a:pt x="629" y="2280"/>
                  </a:lnTo>
                  <a:lnTo>
                    <a:pt x="731" y="2331"/>
                  </a:lnTo>
                  <a:lnTo>
                    <a:pt x="846" y="2370"/>
                  </a:lnTo>
                  <a:lnTo>
                    <a:pt x="962" y="2395"/>
                  </a:lnTo>
                  <a:lnTo>
                    <a:pt x="1090" y="2421"/>
                  </a:lnTo>
                  <a:lnTo>
                    <a:pt x="1333" y="2421"/>
                  </a:lnTo>
                  <a:lnTo>
                    <a:pt x="1448" y="2395"/>
                  </a:lnTo>
                  <a:lnTo>
                    <a:pt x="1576" y="2370"/>
                  </a:lnTo>
                  <a:lnTo>
                    <a:pt x="1679" y="2331"/>
                  </a:lnTo>
                  <a:lnTo>
                    <a:pt x="1794" y="2280"/>
                  </a:lnTo>
                  <a:lnTo>
                    <a:pt x="1884" y="2216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8"/>
                  </a:lnTo>
                  <a:lnTo>
                    <a:pt x="2370" y="1576"/>
                  </a:lnTo>
                  <a:lnTo>
                    <a:pt x="2396" y="1460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61"/>
                  </a:lnTo>
                  <a:lnTo>
                    <a:pt x="2370" y="846"/>
                  </a:lnTo>
                  <a:lnTo>
                    <a:pt x="2332" y="743"/>
                  </a:lnTo>
                  <a:lnTo>
                    <a:pt x="2281" y="628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63" y="359"/>
                  </a:lnTo>
                  <a:lnTo>
                    <a:pt x="1986" y="269"/>
                  </a:lnTo>
                  <a:lnTo>
                    <a:pt x="1884" y="205"/>
                  </a:lnTo>
                  <a:lnTo>
                    <a:pt x="1794" y="141"/>
                  </a:lnTo>
                  <a:lnTo>
                    <a:pt x="1679" y="90"/>
                  </a:lnTo>
                  <a:lnTo>
                    <a:pt x="1576" y="52"/>
                  </a:lnTo>
                  <a:lnTo>
                    <a:pt x="1448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5"/>
            <p:cNvSpPr/>
            <p:nvPr/>
          </p:nvSpPr>
          <p:spPr>
            <a:xfrm>
              <a:off x="3268225" y="2432100"/>
              <a:ext cx="60525" cy="60550"/>
            </a:xfrm>
            <a:custGeom>
              <a:avLst/>
              <a:gdLst/>
              <a:ahLst/>
              <a:cxnLst/>
              <a:rect l="l" t="t" r="r" b="b"/>
              <a:pathLst>
                <a:path w="2421" h="2422" extrusionOk="0">
                  <a:moveTo>
                    <a:pt x="1089" y="1"/>
                  </a:moveTo>
                  <a:lnTo>
                    <a:pt x="961" y="26"/>
                  </a:lnTo>
                  <a:lnTo>
                    <a:pt x="845" y="52"/>
                  </a:lnTo>
                  <a:lnTo>
                    <a:pt x="743" y="90"/>
                  </a:lnTo>
                  <a:lnTo>
                    <a:pt x="628" y="142"/>
                  </a:lnTo>
                  <a:lnTo>
                    <a:pt x="525" y="206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36"/>
                  </a:lnTo>
                  <a:lnTo>
                    <a:pt x="205" y="539"/>
                  </a:lnTo>
                  <a:lnTo>
                    <a:pt x="141" y="628"/>
                  </a:lnTo>
                  <a:lnTo>
                    <a:pt x="90" y="744"/>
                  </a:lnTo>
                  <a:lnTo>
                    <a:pt x="51" y="846"/>
                  </a:lnTo>
                  <a:lnTo>
                    <a:pt x="26" y="974"/>
                  </a:lnTo>
                  <a:lnTo>
                    <a:pt x="0" y="1089"/>
                  </a:lnTo>
                  <a:lnTo>
                    <a:pt x="0" y="1217"/>
                  </a:lnTo>
                  <a:lnTo>
                    <a:pt x="0" y="1333"/>
                  </a:lnTo>
                  <a:lnTo>
                    <a:pt x="26" y="1461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4"/>
                  </a:lnTo>
                  <a:lnTo>
                    <a:pt x="205" y="1896"/>
                  </a:lnTo>
                  <a:lnTo>
                    <a:pt x="269" y="1986"/>
                  </a:lnTo>
                  <a:lnTo>
                    <a:pt x="346" y="2076"/>
                  </a:lnTo>
                  <a:lnTo>
                    <a:pt x="436" y="2152"/>
                  </a:lnTo>
                  <a:lnTo>
                    <a:pt x="525" y="2216"/>
                  </a:lnTo>
                  <a:lnTo>
                    <a:pt x="628" y="2281"/>
                  </a:lnTo>
                  <a:lnTo>
                    <a:pt x="743" y="2332"/>
                  </a:lnTo>
                  <a:lnTo>
                    <a:pt x="845" y="2370"/>
                  </a:lnTo>
                  <a:lnTo>
                    <a:pt x="961" y="2409"/>
                  </a:lnTo>
                  <a:lnTo>
                    <a:pt x="1089" y="2421"/>
                  </a:lnTo>
                  <a:lnTo>
                    <a:pt x="1332" y="2421"/>
                  </a:lnTo>
                  <a:lnTo>
                    <a:pt x="1460" y="2409"/>
                  </a:lnTo>
                  <a:lnTo>
                    <a:pt x="1575" y="2370"/>
                  </a:lnTo>
                  <a:lnTo>
                    <a:pt x="1678" y="2332"/>
                  </a:lnTo>
                  <a:lnTo>
                    <a:pt x="1793" y="2281"/>
                  </a:lnTo>
                  <a:lnTo>
                    <a:pt x="1883" y="2216"/>
                  </a:lnTo>
                  <a:lnTo>
                    <a:pt x="1985" y="2152"/>
                  </a:lnTo>
                  <a:lnTo>
                    <a:pt x="2062" y="2076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1"/>
                  </a:lnTo>
                  <a:lnTo>
                    <a:pt x="2421" y="1333"/>
                  </a:lnTo>
                  <a:lnTo>
                    <a:pt x="2421" y="1217"/>
                  </a:lnTo>
                  <a:lnTo>
                    <a:pt x="2421" y="1089"/>
                  </a:lnTo>
                  <a:lnTo>
                    <a:pt x="2395" y="974"/>
                  </a:lnTo>
                  <a:lnTo>
                    <a:pt x="2370" y="846"/>
                  </a:lnTo>
                  <a:lnTo>
                    <a:pt x="2331" y="744"/>
                  </a:lnTo>
                  <a:lnTo>
                    <a:pt x="2280" y="628"/>
                  </a:lnTo>
                  <a:lnTo>
                    <a:pt x="2216" y="539"/>
                  </a:lnTo>
                  <a:lnTo>
                    <a:pt x="2152" y="436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06"/>
                  </a:lnTo>
                  <a:lnTo>
                    <a:pt x="1793" y="142"/>
                  </a:lnTo>
                  <a:lnTo>
                    <a:pt x="1678" y="90"/>
                  </a:lnTo>
                  <a:lnTo>
                    <a:pt x="1575" y="52"/>
                  </a:lnTo>
                  <a:lnTo>
                    <a:pt x="1460" y="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5"/>
            <p:cNvSpPr/>
            <p:nvPr/>
          </p:nvSpPr>
          <p:spPr>
            <a:xfrm>
              <a:off x="3334825" y="2618775"/>
              <a:ext cx="60850" cy="60550"/>
            </a:xfrm>
            <a:custGeom>
              <a:avLst/>
              <a:gdLst/>
              <a:ahLst/>
              <a:cxnLst/>
              <a:rect l="l" t="t" r="r" b="b"/>
              <a:pathLst>
                <a:path w="2434" h="2422" extrusionOk="0">
                  <a:moveTo>
                    <a:pt x="1089" y="1"/>
                  </a:moveTo>
                  <a:lnTo>
                    <a:pt x="974" y="14"/>
                  </a:lnTo>
                  <a:lnTo>
                    <a:pt x="858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8" y="270"/>
                  </a:lnTo>
                  <a:lnTo>
                    <a:pt x="359" y="347"/>
                  </a:lnTo>
                  <a:lnTo>
                    <a:pt x="282" y="436"/>
                  </a:lnTo>
                  <a:lnTo>
                    <a:pt x="218" y="526"/>
                  </a:lnTo>
                  <a:lnTo>
                    <a:pt x="154" y="628"/>
                  </a:lnTo>
                  <a:lnTo>
                    <a:pt x="103" y="731"/>
                  </a:lnTo>
                  <a:lnTo>
                    <a:pt x="64" y="846"/>
                  </a:lnTo>
                  <a:lnTo>
                    <a:pt x="26" y="961"/>
                  </a:lnTo>
                  <a:lnTo>
                    <a:pt x="13" y="1089"/>
                  </a:lnTo>
                  <a:lnTo>
                    <a:pt x="0" y="1205"/>
                  </a:lnTo>
                  <a:lnTo>
                    <a:pt x="13" y="1333"/>
                  </a:lnTo>
                  <a:lnTo>
                    <a:pt x="26" y="1448"/>
                  </a:lnTo>
                  <a:lnTo>
                    <a:pt x="64" y="1576"/>
                  </a:lnTo>
                  <a:lnTo>
                    <a:pt x="103" y="1679"/>
                  </a:lnTo>
                  <a:lnTo>
                    <a:pt x="154" y="1794"/>
                  </a:lnTo>
                  <a:lnTo>
                    <a:pt x="218" y="1883"/>
                  </a:lnTo>
                  <a:lnTo>
                    <a:pt x="282" y="1986"/>
                  </a:lnTo>
                  <a:lnTo>
                    <a:pt x="359" y="2063"/>
                  </a:lnTo>
                  <a:lnTo>
                    <a:pt x="448" y="2140"/>
                  </a:lnTo>
                  <a:lnTo>
                    <a:pt x="538" y="2216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8" y="2370"/>
                  </a:lnTo>
                  <a:lnTo>
                    <a:pt x="974" y="2396"/>
                  </a:lnTo>
                  <a:lnTo>
                    <a:pt x="1089" y="2421"/>
                  </a:lnTo>
                  <a:lnTo>
                    <a:pt x="1345" y="2421"/>
                  </a:lnTo>
                  <a:lnTo>
                    <a:pt x="1460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3" y="2281"/>
                  </a:lnTo>
                  <a:lnTo>
                    <a:pt x="1896" y="2216"/>
                  </a:lnTo>
                  <a:lnTo>
                    <a:pt x="1985" y="2140"/>
                  </a:lnTo>
                  <a:lnTo>
                    <a:pt x="2075" y="2063"/>
                  </a:lnTo>
                  <a:lnTo>
                    <a:pt x="2152" y="1986"/>
                  </a:lnTo>
                  <a:lnTo>
                    <a:pt x="2229" y="1883"/>
                  </a:lnTo>
                  <a:lnTo>
                    <a:pt x="2293" y="1794"/>
                  </a:lnTo>
                  <a:lnTo>
                    <a:pt x="2344" y="1679"/>
                  </a:lnTo>
                  <a:lnTo>
                    <a:pt x="2382" y="1576"/>
                  </a:lnTo>
                  <a:lnTo>
                    <a:pt x="2408" y="1448"/>
                  </a:lnTo>
                  <a:lnTo>
                    <a:pt x="2421" y="1333"/>
                  </a:lnTo>
                  <a:lnTo>
                    <a:pt x="2434" y="1205"/>
                  </a:lnTo>
                  <a:lnTo>
                    <a:pt x="2421" y="1089"/>
                  </a:lnTo>
                  <a:lnTo>
                    <a:pt x="2408" y="961"/>
                  </a:lnTo>
                  <a:lnTo>
                    <a:pt x="2382" y="846"/>
                  </a:lnTo>
                  <a:lnTo>
                    <a:pt x="2344" y="731"/>
                  </a:lnTo>
                  <a:lnTo>
                    <a:pt x="2293" y="628"/>
                  </a:lnTo>
                  <a:lnTo>
                    <a:pt x="2229" y="526"/>
                  </a:lnTo>
                  <a:lnTo>
                    <a:pt x="2152" y="436"/>
                  </a:lnTo>
                  <a:lnTo>
                    <a:pt x="2075" y="347"/>
                  </a:lnTo>
                  <a:lnTo>
                    <a:pt x="1985" y="270"/>
                  </a:lnTo>
                  <a:lnTo>
                    <a:pt x="1896" y="206"/>
                  </a:lnTo>
                  <a:lnTo>
                    <a:pt x="1793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0" y="14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5"/>
            <p:cNvSpPr/>
            <p:nvPr/>
          </p:nvSpPr>
          <p:spPr>
            <a:xfrm>
              <a:off x="3268225" y="2759675"/>
              <a:ext cx="60525" cy="60850"/>
            </a:xfrm>
            <a:custGeom>
              <a:avLst/>
              <a:gdLst/>
              <a:ahLst/>
              <a:cxnLst/>
              <a:rect l="l" t="t" r="r" b="b"/>
              <a:pathLst>
                <a:path w="2421" h="2434" extrusionOk="0">
                  <a:moveTo>
                    <a:pt x="1204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5" y="64"/>
                  </a:lnTo>
                  <a:lnTo>
                    <a:pt x="743" y="103"/>
                  </a:lnTo>
                  <a:lnTo>
                    <a:pt x="628" y="154"/>
                  </a:lnTo>
                  <a:lnTo>
                    <a:pt x="525" y="218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48"/>
                  </a:lnTo>
                  <a:lnTo>
                    <a:pt x="205" y="538"/>
                  </a:lnTo>
                  <a:lnTo>
                    <a:pt x="141" y="641"/>
                  </a:lnTo>
                  <a:lnTo>
                    <a:pt x="90" y="743"/>
                  </a:lnTo>
                  <a:lnTo>
                    <a:pt x="51" y="858"/>
                  </a:lnTo>
                  <a:lnTo>
                    <a:pt x="26" y="974"/>
                  </a:lnTo>
                  <a:lnTo>
                    <a:pt x="0" y="1102"/>
                  </a:lnTo>
                  <a:lnTo>
                    <a:pt x="0" y="1217"/>
                  </a:lnTo>
                  <a:lnTo>
                    <a:pt x="0" y="1345"/>
                  </a:lnTo>
                  <a:lnTo>
                    <a:pt x="26" y="1460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3"/>
                  </a:lnTo>
                  <a:lnTo>
                    <a:pt x="205" y="1896"/>
                  </a:lnTo>
                  <a:lnTo>
                    <a:pt x="269" y="1985"/>
                  </a:lnTo>
                  <a:lnTo>
                    <a:pt x="346" y="2075"/>
                  </a:lnTo>
                  <a:lnTo>
                    <a:pt x="436" y="2152"/>
                  </a:lnTo>
                  <a:lnTo>
                    <a:pt x="525" y="2229"/>
                  </a:lnTo>
                  <a:lnTo>
                    <a:pt x="628" y="2293"/>
                  </a:lnTo>
                  <a:lnTo>
                    <a:pt x="743" y="2344"/>
                  </a:lnTo>
                  <a:lnTo>
                    <a:pt x="845" y="2382"/>
                  </a:lnTo>
                  <a:lnTo>
                    <a:pt x="961" y="2408"/>
                  </a:lnTo>
                  <a:lnTo>
                    <a:pt x="1089" y="2421"/>
                  </a:lnTo>
                  <a:lnTo>
                    <a:pt x="1204" y="2434"/>
                  </a:lnTo>
                  <a:lnTo>
                    <a:pt x="1332" y="2421"/>
                  </a:lnTo>
                  <a:lnTo>
                    <a:pt x="1460" y="2408"/>
                  </a:lnTo>
                  <a:lnTo>
                    <a:pt x="1575" y="2382"/>
                  </a:lnTo>
                  <a:lnTo>
                    <a:pt x="1678" y="2344"/>
                  </a:lnTo>
                  <a:lnTo>
                    <a:pt x="1793" y="2293"/>
                  </a:lnTo>
                  <a:lnTo>
                    <a:pt x="1883" y="2229"/>
                  </a:lnTo>
                  <a:lnTo>
                    <a:pt x="1985" y="2152"/>
                  </a:lnTo>
                  <a:lnTo>
                    <a:pt x="2062" y="2075"/>
                  </a:lnTo>
                  <a:lnTo>
                    <a:pt x="2152" y="1985"/>
                  </a:lnTo>
                  <a:lnTo>
                    <a:pt x="2216" y="1896"/>
                  </a:lnTo>
                  <a:lnTo>
                    <a:pt x="2280" y="1793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0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5" y="974"/>
                  </a:lnTo>
                  <a:lnTo>
                    <a:pt x="2370" y="858"/>
                  </a:lnTo>
                  <a:lnTo>
                    <a:pt x="2331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48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18"/>
                  </a:lnTo>
                  <a:lnTo>
                    <a:pt x="1793" y="154"/>
                  </a:lnTo>
                  <a:lnTo>
                    <a:pt x="1678" y="103"/>
                  </a:lnTo>
                  <a:lnTo>
                    <a:pt x="1575" y="64"/>
                  </a:lnTo>
                  <a:lnTo>
                    <a:pt x="1460" y="26"/>
                  </a:lnTo>
                  <a:lnTo>
                    <a:pt x="1332" y="13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5"/>
            <p:cNvSpPr/>
            <p:nvPr/>
          </p:nvSpPr>
          <p:spPr>
            <a:xfrm>
              <a:off x="3385075" y="29668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90" y="1"/>
                  </a:moveTo>
                  <a:lnTo>
                    <a:pt x="974" y="27"/>
                  </a:lnTo>
                  <a:lnTo>
                    <a:pt x="859" y="52"/>
                  </a:lnTo>
                  <a:lnTo>
                    <a:pt x="744" y="91"/>
                  </a:lnTo>
                  <a:lnTo>
                    <a:pt x="641" y="142"/>
                  </a:lnTo>
                  <a:lnTo>
                    <a:pt x="539" y="206"/>
                  </a:lnTo>
                  <a:lnTo>
                    <a:pt x="436" y="270"/>
                  </a:lnTo>
                  <a:lnTo>
                    <a:pt x="360" y="360"/>
                  </a:lnTo>
                  <a:lnTo>
                    <a:pt x="283" y="436"/>
                  </a:lnTo>
                  <a:lnTo>
                    <a:pt x="206" y="539"/>
                  </a:lnTo>
                  <a:lnTo>
                    <a:pt x="142" y="628"/>
                  </a:lnTo>
                  <a:lnTo>
                    <a:pt x="91" y="744"/>
                  </a:lnTo>
                  <a:lnTo>
                    <a:pt x="52" y="846"/>
                  </a:lnTo>
                  <a:lnTo>
                    <a:pt x="27" y="961"/>
                  </a:lnTo>
                  <a:lnTo>
                    <a:pt x="1" y="1090"/>
                  </a:lnTo>
                  <a:lnTo>
                    <a:pt x="1" y="1218"/>
                  </a:lnTo>
                  <a:lnTo>
                    <a:pt x="1" y="1333"/>
                  </a:lnTo>
                  <a:lnTo>
                    <a:pt x="27" y="1461"/>
                  </a:lnTo>
                  <a:lnTo>
                    <a:pt x="52" y="1576"/>
                  </a:lnTo>
                  <a:lnTo>
                    <a:pt x="91" y="1679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60" y="2076"/>
                  </a:lnTo>
                  <a:lnTo>
                    <a:pt x="436" y="2153"/>
                  </a:lnTo>
                  <a:lnTo>
                    <a:pt x="539" y="2217"/>
                  </a:lnTo>
                  <a:lnTo>
                    <a:pt x="641" y="2281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90" y="2422"/>
                  </a:lnTo>
                  <a:lnTo>
                    <a:pt x="1333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2" y="2332"/>
                  </a:lnTo>
                  <a:lnTo>
                    <a:pt x="1794" y="2281"/>
                  </a:lnTo>
                  <a:lnTo>
                    <a:pt x="1897" y="2217"/>
                  </a:lnTo>
                  <a:lnTo>
                    <a:pt x="1986" y="2153"/>
                  </a:lnTo>
                  <a:lnTo>
                    <a:pt x="2076" y="2076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9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2" y="1333"/>
                  </a:lnTo>
                  <a:lnTo>
                    <a:pt x="2434" y="1218"/>
                  </a:lnTo>
                  <a:lnTo>
                    <a:pt x="2422" y="1090"/>
                  </a:lnTo>
                  <a:lnTo>
                    <a:pt x="2409" y="961"/>
                  </a:lnTo>
                  <a:lnTo>
                    <a:pt x="2370" y="846"/>
                  </a:lnTo>
                  <a:lnTo>
                    <a:pt x="2332" y="744"/>
                  </a:lnTo>
                  <a:lnTo>
                    <a:pt x="2281" y="628"/>
                  </a:lnTo>
                  <a:lnTo>
                    <a:pt x="2217" y="539"/>
                  </a:lnTo>
                  <a:lnTo>
                    <a:pt x="2153" y="436"/>
                  </a:lnTo>
                  <a:lnTo>
                    <a:pt x="2076" y="360"/>
                  </a:lnTo>
                  <a:lnTo>
                    <a:pt x="1986" y="270"/>
                  </a:lnTo>
                  <a:lnTo>
                    <a:pt x="1897" y="206"/>
                  </a:lnTo>
                  <a:lnTo>
                    <a:pt x="1794" y="142"/>
                  </a:lnTo>
                  <a:lnTo>
                    <a:pt x="1692" y="91"/>
                  </a:lnTo>
                  <a:lnTo>
                    <a:pt x="1576" y="52"/>
                  </a:lnTo>
                  <a:lnTo>
                    <a:pt x="1461" y="27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5"/>
            <p:cNvSpPr/>
            <p:nvPr/>
          </p:nvSpPr>
          <p:spPr>
            <a:xfrm>
              <a:off x="4036050" y="299310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64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18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8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5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93"/>
                  </a:lnTo>
                  <a:lnTo>
                    <a:pt x="743" y="2344"/>
                  </a:lnTo>
                  <a:lnTo>
                    <a:pt x="858" y="2382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82"/>
                  </a:lnTo>
                  <a:lnTo>
                    <a:pt x="1691" y="2344"/>
                  </a:lnTo>
                  <a:lnTo>
                    <a:pt x="1793" y="2293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5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8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18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64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5"/>
            <p:cNvSpPr/>
            <p:nvPr/>
          </p:nvSpPr>
          <p:spPr>
            <a:xfrm>
              <a:off x="4228800" y="2822425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4" y="90"/>
                  </a:lnTo>
                  <a:lnTo>
                    <a:pt x="641" y="141"/>
                  </a:lnTo>
                  <a:lnTo>
                    <a:pt x="539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7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9" y="2216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7" y="2434"/>
                  </a:lnTo>
                  <a:lnTo>
                    <a:pt x="1346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33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5"/>
            <p:cNvSpPr/>
            <p:nvPr/>
          </p:nvSpPr>
          <p:spPr>
            <a:xfrm>
              <a:off x="4315250" y="2674175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205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6" y="65"/>
                  </a:lnTo>
                  <a:lnTo>
                    <a:pt x="744" y="103"/>
                  </a:lnTo>
                  <a:lnTo>
                    <a:pt x="628" y="154"/>
                  </a:lnTo>
                  <a:lnTo>
                    <a:pt x="526" y="218"/>
                  </a:lnTo>
                  <a:lnTo>
                    <a:pt x="436" y="282"/>
                  </a:lnTo>
                  <a:lnTo>
                    <a:pt x="347" y="359"/>
                  </a:lnTo>
                  <a:lnTo>
                    <a:pt x="270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102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99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29"/>
                  </a:lnTo>
                  <a:lnTo>
                    <a:pt x="628" y="2293"/>
                  </a:lnTo>
                  <a:lnTo>
                    <a:pt x="744" y="2344"/>
                  </a:lnTo>
                  <a:lnTo>
                    <a:pt x="846" y="2383"/>
                  </a:lnTo>
                  <a:lnTo>
                    <a:pt x="961" y="2408"/>
                  </a:lnTo>
                  <a:lnTo>
                    <a:pt x="1089" y="2434"/>
                  </a:lnTo>
                  <a:lnTo>
                    <a:pt x="1333" y="2434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79" y="2344"/>
                  </a:lnTo>
                  <a:lnTo>
                    <a:pt x="1794" y="2293"/>
                  </a:lnTo>
                  <a:lnTo>
                    <a:pt x="1884" y="2229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99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63" y="359"/>
                  </a:lnTo>
                  <a:lnTo>
                    <a:pt x="1986" y="282"/>
                  </a:lnTo>
                  <a:lnTo>
                    <a:pt x="1884" y="218"/>
                  </a:lnTo>
                  <a:lnTo>
                    <a:pt x="1794" y="154"/>
                  </a:lnTo>
                  <a:lnTo>
                    <a:pt x="1679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56"/>
          <p:cNvSpPr txBox="1">
            <a:spLocks noGrp="1"/>
          </p:cNvSpPr>
          <p:nvPr>
            <p:ph type="title"/>
          </p:nvPr>
        </p:nvSpPr>
        <p:spPr>
          <a:xfrm>
            <a:off x="515250" y="222075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Transfer Learning</a:t>
            </a:r>
            <a:endParaRPr sz="4400"/>
          </a:p>
        </p:txBody>
      </p:sp>
      <p:sp>
        <p:nvSpPr>
          <p:cNvPr id="804" name="Google Shape;804;p56"/>
          <p:cNvSpPr txBox="1"/>
          <p:nvPr/>
        </p:nvSpPr>
        <p:spPr>
          <a:xfrm>
            <a:off x="137400" y="1213325"/>
            <a:ext cx="8869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"/>
                <a:ea typeface="Roboto"/>
                <a:cs typeface="Roboto"/>
                <a:sym typeface="Roboto"/>
              </a:rPr>
              <a:t>The knowledge of an already trained machine learning model is applied to a different but related problem.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5" name="Google Shape;80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500" y="2156675"/>
            <a:ext cx="5269799" cy="245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57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ResNet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1" name="Google Shape;811;p57"/>
          <p:cNvSpPr txBox="1"/>
          <p:nvPr/>
        </p:nvSpPr>
        <p:spPr>
          <a:xfrm>
            <a:off x="293100" y="1238200"/>
            <a:ext cx="8421600" cy="3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ResNet-50 is a 50-layer convolutional neural network (48 convolutional layers, one MaxPool layer, and one average pool layer)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ResNet-50 is a pre-trained Deep Learning model for image classification of the Convolutional Neural Network(CNN, or ConvNet), which is a class of deep neural networks, most commonly applied to analyzing visual imagery.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ResNet-50 is 50 layers deep and is trained on a million images of 1000 categories from the ImageNet database.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Roboto"/>
              <a:buChar char="●"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Furthermore the model has over 23 million trainable parameters, which indicates a deep architecture that makes it better for image recognition.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58"/>
          <p:cNvSpPr txBox="1">
            <a:spLocks noGrp="1"/>
          </p:cNvSpPr>
          <p:nvPr>
            <p:ph type="ctrTitle"/>
          </p:nvPr>
        </p:nvSpPr>
        <p:spPr>
          <a:xfrm flipH="1">
            <a:off x="1287725" y="2155275"/>
            <a:ext cx="3390900" cy="4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ResNet Model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817" name="Google Shape;81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575" y="134013"/>
            <a:ext cx="2891926" cy="487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59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ResNet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823" name="Google Shape;82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00" y="1412750"/>
            <a:ext cx="37338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4" name="Google Shape;82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750" y="1412750"/>
            <a:ext cx="36766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60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0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60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832" name="Google Shape;832;p60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3" name="Google Shape;833;p60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Easy to optimize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Training error doesn’t increase as the depth of the neural network increases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Reduces training time and improves accuracy.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4" name="Google Shape;834;p60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835" name="Google Shape;835;p60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Disadvantages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6" name="Google Shape;836;p60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For a deeper network, the detection of errors becomes difficult.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learning might be very inefficient if the network is too shallow.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7" name="Google Shape;837;p60"/>
          <p:cNvGrpSpPr/>
          <p:nvPr/>
        </p:nvGrpSpPr>
        <p:grpSpPr>
          <a:xfrm>
            <a:off x="3708933" y="2758042"/>
            <a:ext cx="339253" cy="339253"/>
            <a:chOff x="1492675" y="4992125"/>
            <a:chExt cx="481825" cy="481825"/>
          </a:xfrm>
        </p:grpSpPr>
        <p:sp>
          <p:nvSpPr>
            <p:cNvPr id="838" name="Google Shape;838;p60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9" name="Google Shape;839;p60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40" name="Google Shape;840;p60"/>
          <p:cNvGrpSpPr/>
          <p:nvPr/>
        </p:nvGrpSpPr>
        <p:grpSpPr>
          <a:xfrm>
            <a:off x="8118950" y="2758042"/>
            <a:ext cx="339253" cy="339253"/>
            <a:chOff x="2085525" y="4992125"/>
            <a:chExt cx="481825" cy="481825"/>
          </a:xfrm>
        </p:grpSpPr>
        <p:sp>
          <p:nvSpPr>
            <p:cNvPr id="841" name="Google Shape;841;p60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2" name="Google Shape;842;p60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43" name="Google Shape;843;p60"/>
          <p:cNvSpPr/>
          <p:nvPr/>
        </p:nvSpPr>
        <p:spPr>
          <a:xfrm>
            <a:off x="1219200" y="1200075"/>
            <a:ext cx="6717600" cy="5325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60"/>
          <p:cNvSpPr txBox="1"/>
          <p:nvPr/>
        </p:nvSpPr>
        <p:spPr>
          <a:xfrm>
            <a:off x="2202450" y="1296550"/>
            <a:ext cx="4750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ResNet advantages vs disadvantages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845" name="Google Shape;845;p60"/>
          <p:cNvCxnSpPr>
            <a:stCxn id="843" idx="2"/>
            <a:endCxn id="830" idx="0"/>
          </p:cNvCxnSpPr>
          <p:nvPr/>
        </p:nvCxnSpPr>
        <p:spPr>
          <a:xfrm rot="5400000">
            <a:off x="3057600" y="1041975"/>
            <a:ext cx="829800" cy="22110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1191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6" name="Google Shape;846;p60"/>
          <p:cNvCxnSpPr>
            <a:stCxn id="843" idx="2"/>
            <a:endCxn id="829" idx="0"/>
          </p:cNvCxnSpPr>
          <p:nvPr/>
        </p:nvCxnSpPr>
        <p:spPr>
          <a:xfrm rot="-5400000" flipH="1">
            <a:off x="5267400" y="1043175"/>
            <a:ext cx="829800" cy="2208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9292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7" name="Google Shape;847;p60"/>
          <p:cNvGrpSpPr/>
          <p:nvPr/>
        </p:nvGrpSpPr>
        <p:grpSpPr>
          <a:xfrm>
            <a:off x="7388734" y="893408"/>
            <a:ext cx="1298078" cy="1145747"/>
            <a:chOff x="3268225" y="2120225"/>
            <a:chExt cx="1107575" cy="977600"/>
          </a:xfrm>
        </p:grpSpPr>
        <p:sp>
          <p:nvSpPr>
            <p:cNvPr id="848" name="Google Shape;848;p60"/>
            <p:cNvSpPr/>
            <p:nvPr/>
          </p:nvSpPr>
          <p:spPr>
            <a:xfrm>
              <a:off x="3783725" y="2149375"/>
              <a:ext cx="30450" cy="180600"/>
            </a:xfrm>
            <a:custGeom>
              <a:avLst/>
              <a:gdLst/>
              <a:ahLst/>
              <a:cxnLst/>
              <a:rect l="l" t="t" r="r" b="b"/>
              <a:pathLst>
                <a:path w="1218" h="7224" extrusionOk="0">
                  <a:moveTo>
                    <a:pt x="616" y="0"/>
                  </a:moveTo>
                  <a:lnTo>
                    <a:pt x="487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2"/>
                  </a:lnTo>
                  <a:lnTo>
                    <a:pt x="1" y="6622"/>
                  </a:lnTo>
                  <a:lnTo>
                    <a:pt x="14" y="6737"/>
                  </a:lnTo>
                  <a:lnTo>
                    <a:pt x="52" y="6853"/>
                  </a:lnTo>
                  <a:lnTo>
                    <a:pt x="103" y="6955"/>
                  </a:lnTo>
                  <a:lnTo>
                    <a:pt x="180" y="7045"/>
                  </a:lnTo>
                  <a:lnTo>
                    <a:pt x="270" y="7122"/>
                  </a:lnTo>
                  <a:lnTo>
                    <a:pt x="372" y="7173"/>
                  </a:lnTo>
                  <a:lnTo>
                    <a:pt x="487" y="7211"/>
                  </a:lnTo>
                  <a:lnTo>
                    <a:pt x="616" y="7224"/>
                  </a:lnTo>
                  <a:lnTo>
                    <a:pt x="731" y="7211"/>
                  </a:lnTo>
                  <a:lnTo>
                    <a:pt x="846" y="7173"/>
                  </a:lnTo>
                  <a:lnTo>
                    <a:pt x="949" y="7122"/>
                  </a:lnTo>
                  <a:lnTo>
                    <a:pt x="1038" y="7045"/>
                  </a:lnTo>
                  <a:lnTo>
                    <a:pt x="1115" y="6955"/>
                  </a:lnTo>
                  <a:lnTo>
                    <a:pt x="1166" y="6853"/>
                  </a:lnTo>
                  <a:lnTo>
                    <a:pt x="1205" y="6737"/>
                  </a:lnTo>
                  <a:lnTo>
                    <a:pt x="1218" y="6622"/>
                  </a:lnTo>
                  <a:lnTo>
                    <a:pt x="1218" y="602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39"/>
                  </a:lnTo>
                  <a:lnTo>
                    <a:pt x="731" y="13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0"/>
            <p:cNvSpPr/>
            <p:nvPr/>
          </p:nvSpPr>
          <p:spPr>
            <a:xfrm>
              <a:off x="3953425" y="2135275"/>
              <a:ext cx="226425" cy="251075"/>
            </a:xfrm>
            <a:custGeom>
              <a:avLst/>
              <a:gdLst/>
              <a:ahLst/>
              <a:cxnLst/>
              <a:rect l="l" t="t" r="r" b="b"/>
              <a:pathLst>
                <a:path w="9057" h="10043" extrusionOk="0">
                  <a:moveTo>
                    <a:pt x="4791" y="1"/>
                  </a:moveTo>
                  <a:lnTo>
                    <a:pt x="4663" y="14"/>
                  </a:lnTo>
                  <a:lnTo>
                    <a:pt x="4548" y="52"/>
                  </a:lnTo>
                  <a:lnTo>
                    <a:pt x="4445" y="103"/>
                  </a:lnTo>
                  <a:lnTo>
                    <a:pt x="4356" y="180"/>
                  </a:lnTo>
                  <a:lnTo>
                    <a:pt x="4292" y="270"/>
                  </a:lnTo>
                  <a:lnTo>
                    <a:pt x="4228" y="372"/>
                  </a:lnTo>
                  <a:lnTo>
                    <a:pt x="4189" y="487"/>
                  </a:lnTo>
                  <a:lnTo>
                    <a:pt x="4176" y="616"/>
                  </a:lnTo>
                  <a:lnTo>
                    <a:pt x="4176" y="4394"/>
                  </a:lnTo>
                  <a:lnTo>
                    <a:pt x="155" y="9030"/>
                  </a:lnTo>
                  <a:lnTo>
                    <a:pt x="78" y="9133"/>
                  </a:lnTo>
                  <a:lnTo>
                    <a:pt x="27" y="9235"/>
                  </a:lnTo>
                  <a:lnTo>
                    <a:pt x="1" y="9351"/>
                  </a:lnTo>
                  <a:lnTo>
                    <a:pt x="1" y="9479"/>
                  </a:lnTo>
                  <a:lnTo>
                    <a:pt x="14" y="9581"/>
                  </a:lnTo>
                  <a:lnTo>
                    <a:pt x="65" y="9696"/>
                  </a:lnTo>
                  <a:lnTo>
                    <a:pt x="129" y="9799"/>
                  </a:lnTo>
                  <a:lnTo>
                    <a:pt x="206" y="9888"/>
                  </a:lnTo>
                  <a:lnTo>
                    <a:pt x="296" y="9953"/>
                  </a:lnTo>
                  <a:lnTo>
                    <a:pt x="398" y="10004"/>
                  </a:lnTo>
                  <a:lnTo>
                    <a:pt x="500" y="10029"/>
                  </a:lnTo>
                  <a:lnTo>
                    <a:pt x="603" y="10042"/>
                  </a:lnTo>
                  <a:lnTo>
                    <a:pt x="731" y="10029"/>
                  </a:lnTo>
                  <a:lnTo>
                    <a:pt x="859" y="9991"/>
                  </a:lnTo>
                  <a:lnTo>
                    <a:pt x="962" y="9914"/>
                  </a:lnTo>
                  <a:lnTo>
                    <a:pt x="1064" y="9824"/>
                  </a:lnTo>
                  <a:lnTo>
                    <a:pt x="5252" y="5021"/>
                  </a:lnTo>
                  <a:lnTo>
                    <a:pt x="5316" y="4932"/>
                  </a:lnTo>
                  <a:lnTo>
                    <a:pt x="5355" y="4829"/>
                  </a:lnTo>
                  <a:lnTo>
                    <a:pt x="5380" y="4727"/>
                  </a:lnTo>
                  <a:lnTo>
                    <a:pt x="5393" y="4624"/>
                  </a:lnTo>
                  <a:lnTo>
                    <a:pt x="5393" y="1218"/>
                  </a:lnTo>
                  <a:lnTo>
                    <a:pt x="8441" y="1218"/>
                  </a:lnTo>
                  <a:lnTo>
                    <a:pt x="8569" y="1205"/>
                  </a:lnTo>
                  <a:lnTo>
                    <a:pt x="8685" y="1166"/>
                  </a:lnTo>
                  <a:lnTo>
                    <a:pt x="8787" y="1115"/>
                  </a:lnTo>
                  <a:lnTo>
                    <a:pt x="8877" y="1038"/>
                  </a:lnTo>
                  <a:lnTo>
                    <a:pt x="8941" y="949"/>
                  </a:lnTo>
                  <a:lnTo>
                    <a:pt x="9005" y="846"/>
                  </a:lnTo>
                  <a:lnTo>
                    <a:pt x="9043" y="731"/>
                  </a:lnTo>
                  <a:lnTo>
                    <a:pt x="9056" y="616"/>
                  </a:lnTo>
                  <a:lnTo>
                    <a:pt x="9043" y="487"/>
                  </a:lnTo>
                  <a:lnTo>
                    <a:pt x="9005" y="372"/>
                  </a:lnTo>
                  <a:lnTo>
                    <a:pt x="8941" y="270"/>
                  </a:lnTo>
                  <a:lnTo>
                    <a:pt x="8877" y="180"/>
                  </a:lnTo>
                  <a:lnTo>
                    <a:pt x="8787" y="103"/>
                  </a:lnTo>
                  <a:lnTo>
                    <a:pt x="8685" y="52"/>
                  </a:lnTo>
                  <a:lnTo>
                    <a:pt x="8569" y="14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0"/>
            <p:cNvSpPr/>
            <p:nvPr/>
          </p:nvSpPr>
          <p:spPr>
            <a:xfrm>
              <a:off x="4051425" y="2316525"/>
              <a:ext cx="108875" cy="208450"/>
            </a:xfrm>
            <a:custGeom>
              <a:avLst/>
              <a:gdLst/>
              <a:ahLst/>
              <a:cxnLst/>
              <a:rect l="l" t="t" r="r" b="b"/>
              <a:pathLst>
                <a:path w="4355" h="8338" extrusionOk="0">
                  <a:moveTo>
                    <a:pt x="3625" y="0"/>
                  </a:moveTo>
                  <a:lnTo>
                    <a:pt x="3509" y="38"/>
                  </a:lnTo>
                  <a:lnTo>
                    <a:pt x="3407" y="103"/>
                  </a:lnTo>
                  <a:lnTo>
                    <a:pt x="3317" y="167"/>
                  </a:lnTo>
                  <a:lnTo>
                    <a:pt x="3241" y="256"/>
                  </a:lnTo>
                  <a:lnTo>
                    <a:pt x="3189" y="359"/>
                  </a:lnTo>
                  <a:lnTo>
                    <a:pt x="3151" y="474"/>
                  </a:lnTo>
                  <a:lnTo>
                    <a:pt x="3138" y="602"/>
                  </a:lnTo>
                  <a:lnTo>
                    <a:pt x="3138" y="4572"/>
                  </a:lnTo>
                  <a:lnTo>
                    <a:pt x="192" y="7288"/>
                  </a:lnTo>
                  <a:lnTo>
                    <a:pt x="115" y="7377"/>
                  </a:lnTo>
                  <a:lnTo>
                    <a:pt x="51" y="7480"/>
                  </a:lnTo>
                  <a:lnTo>
                    <a:pt x="13" y="7595"/>
                  </a:lnTo>
                  <a:lnTo>
                    <a:pt x="0" y="7710"/>
                  </a:lnTo>
                  <a:lnTo>
                    <a:pt x="0" y="7826"/>
                  </a:lnTo>
                  <a:lnTo>
                    <a:pt x="39" y="7941"/>
                  </a:lnTo>
                  <a:lnTo>
                    <a:pt x="90" y="8043"/>
                  </a:lnTo>
                  <a:lnTo>
                    <a:pt x="154" y="8146"/>
                  </a:lnTo>
                  <a:lnTo>
                    <a:pt x="256" y="8223"/>
                  </a:lnTo>
                  <a:lnTo>
                    <a:pt x="372" y="8287"/>
                  </a:lnTo>
                  <a:lnTo>
                    <a:pt x="487" y="8325"/>
                  </a:lnTo>
                  <a:lnTo>
                    <a:pt x="602" y="8338"/>
                  </a:lnTo>
                  <a:lnTo>
                    <a:pt x="717" y="8325"/>
                  </a:lnTo>
                  <a:lnTo>
                    <a:pt x="820" y="8300"/>
                  </a:lnTo>
                  <a:lnTo>
                    <a:pt x="922" y="8248"/>
                  </a:lnTo>
                  <a:lnTo>
                    <a:pt x="1012" y="8172"/>
                  </a:lnTo>
                  <a:lnTo>
                    <a:pt x="4150" y="5277"/>
                  </a:lnTo>
                  <a:lnTo>
                    <a:pt x="4240" y="5187"/>
                  </a:lnTo>
                  <a:lnTo>
                    <a:pt x="4304" y="5072"/>
                  </a:lnTo>
                  <a:lnTo>
                    <a:pt x="4342" y="4957"/>
                  </a:lnTo>
                  <a:lnTo>
                    <a:pt x="4355" y="4829"/>
                  </a:lnTo>
                  <a:lnTo>
                    <a:pt x="4355" y="602"/>
                  </a:lnTo>
                  <a:lnTo>
                    <a:pt x="4342" y="474"/>
                  </a:lnTo>
                  <a:lnTo>
                    <a:pt x="4304" y="359"/>
                  </a:lnTo>
                  <a:lnTo>
                    <a:pt x="4252" y="256"/>
                  </a:lnTo>
                  <a:lnTo>
                    <a:pt x="4175" y="167"/>
                  </a:lnTo>
                  <a:lnTo>
                    <a:pt x="4086" y="103"/>
                  </a:lnTo>
                  <a:lnTo>
                    <a:pt x="3983" y="38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0"/>
            <p:cNvSpPr/>
            <p:nvPr/>
          </p:nvSpPr>
          <p:spPr>
            <a:xfrm>
              <a:off x="4057825" y="2603100"/>
              <a:ext cx="302925" cy="116900"/>
            </a:xfrm>
            <a:custGeom>
              <a:avLst/>
              <a:gdLst/>
              <a:ahLst/>
              <a:cxnLst/>
              <a:rect l="l" t="t" r="r" b="b"/>
              <a:pathLst>
                <a:path w="12117" h="4676" extrusionOk="0">
                  <a:moveTo>
                    <a:pt x="615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80" y="179"/>
                  </a:lnTo>
                  <a:lnTo>
                    <a:pt x="116" y="269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52" y="845"/>
                  </a:lnTo>
                  <a:lnTo>
                    <a:pt x="116" y="948"/>
                  </a:lnTo>
                  <a:lnTo>
                    <a:pt x="180" y="1038"/>
                  </a:lnTo>
                  <a:lnTo>
                    <a:pt x="269" y="1114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15" y="1217"/>
                  </a:lnTo>
                  <a:lnTo>
                    <a:pt x="6225" y="1217"/>
                  </a:lnTo>
                  <a:lnTo>
                    <a:pt x="6225" y="4060"/>
                  </a:lnTo>
                  <a:lnTo>
                    <a:pt x="6238" y="4188"/>
                  </a:lnTo>
                  <a:lnTo>
                    <a:pt x="6263" y="4304"/>
                  </a:lnTo>
                  <a:lnTo>
                    <a:pt x="6327" y="4406"/>
                  </a:lnTo>
                  <a:lnTo>
                    <a:pt x="6404" y="4496"/>
                  </a:lnTo>
                  <a:lnTo>
                    <a:pt x="6494" y="4573"/>
                  </a:lnTo>
                  <a:lnTo>
                    <a:pt x="6596" y="4624"/>
                  </a:lnTo>
                  <a:lnTo>
                    <a:pt x="6712" y="4662"/>
                  </a:lnTo>
                  <a:lnTo>
                    <a:pt x="6827" y="4675"/>
                  </a:lnTo>
                  <a:lnTo>
                    <a:pt x="11502" y="4675"/>
                  </a:lnTo>
                  <a:lnTo>
                    <a:pt x="11630" y="4662"/>
                  </a:lnTo>
                  <a:lnTo>
                    <a:pt x="11745" y="4624"/>
                  </a:lnTo>
                  <a:lnTo>
                    <a:pt x="11848" y="4573"/>
                  </a:lnTo>
                  <a:lnTo>
                    <a:pt x="11937" y="4496"/>
                  </a:lnTo>
                  <a:lnTo>
                    <a:pt x="12014" y="4406"/>
                  </a:lnTo>
                  <a:lnTo>
                    <a:pt x="12065" y="4304"/>
                  </a:lnTo>
                  <a:lnTo>
                    <a:pt x="12104" y="4188"/>
                  </a:lnTo>
                  <a:lnTo>
                    <a:pt x="12117" y="4060"/>
                  </a:lnTo>
                  <a:lnTo>
                    <a:pt x="12104" y="3945"/>
                  </a:lnTo>
                  <a:lnTo>
                    <a:pt x="12065" y="3830"/>
                  </a:lnTo>
                  <a:lnTo>
                    <a:pt x="12014" y="3727"/>
                  </a:lnTo>
                  <a:lnTo>
                    <a:pt x="11937" y="3638"/>
                  </a:lnTo>
                  <a:lnTo>
                    <a:pt x="11848" y="3561"/>
                  </a:lnTo>
                  <a:lnTo>
                    <a:pt x="11745" y="3509"/>
                  </a:lnTo>
                  <a:lnTo>
                    <a:pt x="11630" y="3471"/>
                  </a:lnTo>
                  <a:lnTo>
                    <a:pt x="11502" y="3458"/>
                  </a:lnTo>
                  <a:lnTo>
                    <a:pt x="7442" y="3458"/>
                  </a:lnTo>
                  <a:lnTo>
                    <a:pt x="7442" y="615"/>
                  </a:lnTo>
                  <a:lnTo>
                    <a:pt x="7429" y="487"/>
                  </a:lnTo>
                  <a:lnTo>
                    <a:pt x="7390" y="372"/>
                  </a:lnTo>
                  <a:lnTo>
                    <a:pt x="7326" y="269"/>
                  </a:lnTo>
                  <a:lnTo>
                    <a:pt x="7262" y="179"/>
                  </a:lnTo>
                  <a:lnTo>
                    <a:pt x="7173" y="103"/>
                  </a:lnTo>
                  <a:lnTo>
                    <a:pt x="7070" y="51"/>
                  </a:lnTo>
                  <a:lnTo>
                    <a:pt x="6955" y="13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0"/>
            <p:cNvSpPr/>
            <p:nvPr/>
          </p:nvSpPr>
          <p:spPr>
            <a:xfrm>
              <a:off x="4025475" y="2700750"/>
              <a:ext cx="248825" cy="167175"/>
            </a:xfrm>
            <a:custGeom>
              <a:avLst/>
              <a:gdLst/>
              <a:ahLst/>
              <a:cxnLst/>
              <a:rect l="l" t="t" r="r" b="b"/>
              <a:pathLst>
                <a:path w="9953" h="6687" extrusionOk="0">
                  <a:moveTo>
                    <a:pt x="590" y="1"/>
                  </a:moveTo>
                  <a:lnTo>
                    <a:pt x="475" y="13"/>
                  </a:lnTo>
                  <a:lnTo>
                    <a:pt x="359" y="52"/>
                  </a:lnTo>
                  <a:lnTo>
                    <a:pt x="257" y="103"/>
                  </a:lnTo>
                  <a:lnTo>
                    <a:pt x="167" y="180"/>
                  </a:lnTo>
                  <a:lnTo>
                    <a:pt x="90" y="282"/>
                  </a:lnTo>
                  <a:lnTo>
                    <a:pt x="39" y="398"/>
                  </a:lnTo>
                  <a:lnTo>
                    <a:pt x="13" y="513"/>
                  </a:lnTo>
                  <a:lnTo>
                    <a:pt x="1" y="628"/>
                  </a:lnTo>
                  <a:lnTo>
                    <a:pt x="13" y="743"/>
                  </a:lnTo>
                  <a:lnTo>
                    <a:pt x="52" y="846"/>
                  </a:lnTo>
                  <a:lnTo>
                    <a:pt x="116" y="948"/>
                  </a:lnTo>
                  <a:lnTo>
                    <a:pt x="193" y="1038"/>
                  </a:lnTo>
                  <a:lnTo>
                    <a:pt x="282" y="1115"/>
                  </a:lnTo>
                  <a:lnTo>
                    <a:pt x="9030" y="6597"/>
                  </a:lnTo>
                  <a:lnTo>
                    <a:pt x="9107" y="6635"/>
                  </a:lnTo>
                  <a:lnTo>
                    <a:pt x="9184" y="6661"/>
                  </a:lnTo>
                  <a:lnTo>
                    <a:pt x="9261" y="6686"/>
                  </a:lnTo>
                  <a:lnTo>
                    <a:pt x="9427" y="6686"/>
                  </a:lnTo>
                  <a:lnTo>
                    <a:pt x="9491" y="6673"/>
                  </a:lnTo>
                  <a:lnTo>
                    <a:pt x="9568" y="6648"/>
                  </a:lnTo>
                  <a:lnTo>
                    <a:pt x="9632" y="6609"/>
                  </a:lnTo>
                  <a:lnTo>
                    <a:pt x="9696" y="6571"/>
                  </a:lnTo>
                  <a:lnTo>
                    <a:pt x="9760" y="6520"/>
                  </a:lnTo>
                  <a:lnTo>
                    <a:pt x="9812" y="6469"/>
                  </a:lnTo>
                  <a:lnTo>
                    <a:pt x="9863" y="6404"/>
                  </a:lnTo>
                  <a:lnTo>
                    <a:pt x="9914" y="6289"/>
                  </a:lnTo>
                  <a:lnTo>
                    <a:pt x="9952" y="6174"/>
                  </a:lnTo>
                  <a:lnTo>
                    <a:pt x="9952" y="6059"/>
                  </a:lnTo>
                  <a:lnTo>
                    <a:pt x="9940" y="5943"/>
                  </a:lnTo>
                  <a:lnTo>
                    <a:pt x="9901" y="5841"/>
                  </a:lnTo>
                  <a:lnTo>
                    <a:pt x="9850" y="5738"/>
                  </a:lnTo>
                  <a:lnTo>
                    <a:pt x="9773" y="5636"/>
                  </a:lnTo>
                  <a:lnTo>
                    <a:pt x="9671" y="5572"/>
                  </a:lnTo>
                  <a:lnTo>
                    <a:pt x="936" y="90"/>
                  </a:lnTo>
                  <a:lnTo>
                    <a:pt x="820" y="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0"/>
            <p:cNvSpPr/>
            <p:nvPr/>
          </p:nvSpPr>
          <p:spPr>
            <a:xfrm>
              <a:off x="3967200" y="2775025"/>
              <a:ext cx="114650" cy="266750"/>
            </a:xfrm>
            <a:custGeom>
              <a:avLst/>
              <a:gdLst/>
              <a:ahLst/>
              <a:cxnLst/>
              <a:rect l="l" t="t" r="r" b="b"/>
              <a:pathLst>
                <a:path w="4586" h="10670" extrusionOk="0">
                  <a:moveTo>
                    <a:pt x="513" y="1"/>
                  </a:moveTo>
                  <a:lnTo>
                    <a:pt x="398" y="27"/>
                  </a:lnTo>
                  <a:lnTo>
                    <a:pt x="295" y="78"/>
                  </a:lnTo>
                  <a:lnTo>
                    <a:pt x="206" y="155"/>
                  </a:lnTo>
                  <a:lnTo>
                    <a:pt x="116" y="244"/>
                  </a:lnTo>
                  <a:lnTo>
                    <a:pt x="52" y="347"/>
                  </a:lnTo>
                  <a:lnTo>
                    <a:pt x="13" y="462"/>
                  </a:lnTo>
                  <a:lnTo>
                    <a:pt x="1" y="577"/>
                  </a:lnTo>
                  <a:lnTo>
                    <a:pt x="1" y="693"/>
                  </a:lnTo>
                  <a:lnTo>
                    <a:pt x="26" y="808"/>
                  </a:lnTo>
                  <a:lnTo>
                    <a:pt x="78" y="910"/>
                  </a:lnTo>
                  <a:lnTo>
                    <a:pt x="154" y="1013"/>
                  </a:lnTo>
                  <a:lnTo>
                    <a:pt x="244" y="1090"/>
                  </a:lnTo>
                  <a:lnTo>
                    <a:pt x="3369" y="3421"/>
                  </a:lnTo>
                  <a:lnTo>
                    <a:pt x="3369" y="10055"/>
                  </a:lnTo>
                  <a:lnTo>
                    <a:pt x="3382" y="10183"/>
                  </a:lnTo>
                  <a:lnTo>
                    <a:pt x="3420" y="10299"/>
                  </a:lnTo>
                  <a:lnTo>
                    <a:pt x="3472" y="10401"/>
                  </a:lnTo>
                  <a:lnTo>
                    <a:pt x="3548" y="10491"/>
                  </a:lnTo>
                  <a:lnTo>
                    <a:pt x="3638" y="10567"/>
                  </a:lnTo>
                  <a:lnTo>
                    <a:pt x="3741" y="10619"/>
                  </a:lnTo>
                  <a:lnTo>
                    <a:pt x="3856" y="10657"/>
                  </a:lnTo>
                  <a:lnTo>
                    <a:pt x="3971" y="10670"/>
                  </a:lnTo>
                  <a:lnTo>
                    <a:pt x="4099" y="10657"/>
                  </a:lnTo>
                  <a:lnTo>
                    <a:pt x="4214" y="10619"/>
                  </a:lnTo>
                  <a:lnTo>
                    <a:pt x="4317" y="10567"/>
                  </a:lnTo>
                  <a:lnTo>
                    <a:pt x="4407" y="10491"/>
                  </a:lnTo>
                  <a:lnTo>
                    <a:pt x="4483" y="10401"/>
                  </a:lnTo>
                  <a:lnTo>
                    <a:pt x="4535" y="10299"/>
                  </a:lnTo>
                  <a:lnTo>
                    <a:pt x="4573" y="10183"/>
                  </a:lnTo>
                  <a:lnTo>
                    <a:pt x="4586" y="10055"/>
                  </a:lnTo>
                  <a:lnTo>
                    <a:pt x="4586" y="3113"/>
                  </a:lnTo>
                  <a:lnTo>
                    <a:pt x="4573" y="3036"/>
                  </a:lnTo>
                  <a:lnTo>
                    <a:pt x="4560" y="2972"/>
                  </a:lnTo>
                  <a:lnTo>
                    <a:pt x="4547" y="2896"/>
                  </a:lnTo>
                  <a:lnTo>
                    <a:pt x="4522" y="2832"/>
                  </a:lnTo>
                  <a:lnTo>
                    <a:pt x="4483" y="2780"/>
                  </a:lnTo>
                  <a:lnTo>
                    <a:pt x="4445" y="2716"/>
                  </a:lnTo>
                  <a:lnTo>
                    <a:pt x="4394" y="2665"/>
                  </a:lnTo>
                  <a:lnTo>
                    <a:pt x="4330" y="2627"/>
                  </a:lnTo>
                  <a:lnTo>
                    <a:pt x="961" y="116"/>
                  </a:lnTo>
                  <a:lnTo>
                    <a:pt x="859" y="52"/>
                  </a:lnTo>
                  <a:lnTo>
                    <a:pt x="744" y="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0"/>
            <p:cNvSpPr/>
            <p:nvPr/>
          </p:nvSpPr>
          <p:spPr>
            <a:xfrm>
              <a:off x="3400125" y="2793925"/>
              <a:ext cx="254275" cy="218400"/>
            </a:xfrm>
            <a:custGeom>
              <a:avLst/>
              <a:gdLst/>
              <a:ahLst/>
              <a:cxnLst/>
              <a:rect l="l" t="t" r="r" b="b"/>
              <a:pathLst>
                <a:path w="10171" h="8736" extrusionOk="0">
                  <a:moveTo>
                    <a:pt x="9556" y="1"/>
                  </a:moveTo>
                  <a:lnTo>
                    <a:pt x="9440" y="13"/>
                  </a:lnTo>
                  <a:lnTo>
                    <a:pt x="9325" y="52"/>
                  </a:lnTo>
                  <a:lnTo>
                    <a:pt x="9223" y="103"/>
                  </a:lnTo>
                  <a:lnTo>
                    <a:pt x="9133" y="180"/>
                  </a:lnTo>
                  <a:lnTo>
                    <a:pt x="5483" y="3971"/>
                  </a:lnTo>
                  <a:lnTo>
                    <a:pt x="616" y="3971"/>
                  </a:lnTo>
                  <a:lnTo>
                    <a:pt x="488" y="3984"/>
                  </a:lnTo>
                  <a:lnTo>
                    <a:pt x="372" y="4022"/>
                  </a:lnTo>
                  <a:lnTo>
                    <a:pt x="270" y="4074"/>
                  </a:lnTo>
                  <a:lnTo>
                    <a:pt x="180" y="4150"/>
                  </a:lnTo>
                  <a:lnTo>
                    <a:pt x="103" y="4240"/>
                  </a:lnTo>
                  <a:lnTo>
                    <a:pt x="52" y="4343"/>
                  </a:lnTo>
                  <a:lnTo>
                    <a:pt x="14" y="4458"/>
                  </a:lnTo>
                  <a:lnTo>
                    <a:pt x="1" y="4573"/>
                  </a:lnTo>
                  <a:lnTo>
                    <a:pt x="1" y="8134"/>
                  </a:lnTo>
                  <a:lnTo>
                    <a:pt x="14" y="8249"/>
                  </a:lnTo>
                  <a:lnTo>
                    <a:pt x="52" y="8364"/>
                  </a:lnTo>
                  <a:lnTo>
                    <a:pt x="103" y="8467"/>
                  </a:lnTo>
                  <a:lnTo>
                    <a:pt x="180" y="8556"/>
                  </a:lnTo>
                  <a:lnTo>
                    <a:pt x="270" y="8633"/>
                  </a:lnTo>
                  <a:lnTo>
                    <a:pt x="372" y="8684"/>
                  </a:lnTo>
                  <a:lnTo>
                    <a:pt x="488" y="8723"/>
                  </a:lnTo>
                  <a:lnTo>
                    <a:pt x="616" y="8736"/>
                  </a:lnTo>
                  <a:lnTo>
                    <a:pt x="731" y="8723"/>
                  </a:lnTo>
                  <a:lnTo>
                    <a:pt x="846" y="8684"/>
                  </a:lnTo>
                  <a:lnTo>
                    <a:pt x="949" y="8633"/>
                  </a:lnTo>
                  <a:lnTo>
                    <a:pt x="1038" y="8556"/>
                  </a:lnTo>
                  <a:lnTo>
                    <a:pt x="1115" y="8467"/>
                  </a:lnTo>
                  <a:lnTo>
                    <a:pt x="1166" y="8364"/>
                  </a:lnTo>
                  <a:lnTo>
                    <a:pt x="1205" y="8249"/>
                  </a:lnTo>
                  <a:lnTo>
                    <a:pt x="1218" y="8134"/>
                  </a:lnTo>
                  <a:lnTo>
                    <a:pt x="1218" y="5188"/>
                  </a:lnTo>
                  <a:lnTo>
                    <a:pt x="5739" y="5188"/>
                  </a:lnTo>
                  <a:lnTo>
                    <a:pt x="5854" y="5175"/>
                  </a:lnTo>
                  <a:lnTo>
                    <a:pt x="5969" y="5137"/>
                  </a:lnTo>
                  <a:lnTo>
                    <a:pt x="6085" y="5073"/>
                  </a:lnTo>
                  <a:lnTo>
                    <a:pt x="6174" y="4996"/>
                  </a:lnTo>
                  <a:lnTo>
                    <a:pt x="10004" y="1025"/>
                  </a:lnTo>
                  <a:lnTo>
                    <a:pt x="10081" y="923"/>
                  </a:lnTo>
                  <a:lnTo>
                    <a:pt x="10132" y="820"/>
                  </a:lnTo>
                  <a:lnTo>
                    <a:pt x="10158" y="705"/>
                  </a:lnTo>
                  <a:lnTo>
                    <a:pt x="10170" y="590"/>
                  </a:lnTo>
                  <a:lnTo>
                    <a:pt x="10158" y="475"/>
                  </a:lnTo>
                  <a:lnTo>
                    <a:pt x="10119" y="359"/>
                  </a:lnTo>
                  <a:lnTo>
                    <a:pt x="10068" y="257"/>
                  </a:lnTo>
                  <a:lnTo>
                    <a:pt x="9991" y="167"/>
                  </a:lnTo>
                  <a:lnTo>
                    <a:pt x="9889" y="90"/>
                  </a:lnTo>
                  <a:lnTo>
                    <a:pt x="9786" y="39"/>
                  </a:lnTo>
                  <a:lnTo>
                    <a:pt x="96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0"/>
            <p:cNvSpPr/>
            <p:nvPr/>
          </p:nvSpPr>
          <p:spPr>
            <a:xfrm>
              <a:off x="3283275" y="2700750"/>
              <a:ext cx="289150" cy="104725"/>
            </a:xfrm>
            <a:custGeom>
              <a:avLst/>
              <a:gdLst/>
              <a:ahLst/>
              <a:cxnLst/>
              <a:rect l="l" t="t" r="r" b="b"/>
              <a:pathLst>
                <a:path w="11566" h="4189" extrusionOk="0">
                  <a:moveTo>
                    <a:pt x="10887" y="1"/>
                  </a:moveTo>
                  <a:lnTo>
                    <a:pt x="10771" y="26"/>
                  </a:lnTo>
                  <a:lnTo>
                    <a:pt x="10669" y="77"/>
                  </a:lnTo>
                  <a:lnTo>
                    <a:pt x="10567" y="141"/>
                  </a:lnTo>
                  <a:lnTo>
                    <a:pt x="7288" y="2972"/>
                  </a:lnTo>
                  <a:lnTo>
                    <a:pt x="602" y="2972"/>
                  </a:lnTo>
                  <a:lnTo>
                    <a:pt x="487" y="2985"/>
                  </a:lnTo>
                  <a:lnTo>
                    <a:pt x="372" y="3023"/>
                  </a:lnTo>
                  <a:lnTo>
                    <a:pt x="269" y="3074"/>
                  </a:lnTo>
                  <a:lnTo>
                    <a:pt x="179" y="3151"/>
                  </a:lnTo>
                  <a:lnTo>
                    <a:pt x="103" y="3241"/>
                  </a:lnTo>
                  <a:lnTo>
                    <a:pt x="51" y="3343"/>
                  </a:lnTo>
                  <a:lnTo>
                    <a:pt x="13" y="3459"/>
                  </a:lnTo>
                  <a:lnTo>
                    <a:pt x="0" y="3574"/>
                  </a:lnTo>
                  <a:lnTo>
                    <a:pt x="13" y="3702"/>
                  </a:lnTo>
                  <a:lnTo>
                    <a:pt x="51" y="3817"/>
                  </a:lnTo>
                  <a:lnTo>
                    <a:pt x="103" y="3920"/>
                  </a:lnTo>
                  <a:lnTo>
                    <a:pt x="179" y="4009"/>
                  </a:lnTo>
                  <a:lnTo>
                    <a:pt x="269" y="4073"/>
                  </a:lnTo>
                  <a:lnTo>
                    <a:pt x="372" y="4137"/>
                  </a:lnTo>
                  <a:lnTo>
                    <a:pt x="487" y="4176"/>
                  </a:lnTo>
                  <a:lnTo>
                    <a:pt x="602" y="4189"/>
                  </a:lnTo>
                  <a:lnTo>
                    <a:pt x="7518" y="4189"/>
                  </a:lnTo>
                  <a:lnTo>
                    <a:pt x="7621" y="4176"/>
                  </a:lnTo>
                  <a:lnTo>
                    <a:pt x="7723" y="4150"/>
                  </a:lnTo>
                  <a:lnTo>
                    <a:pt x="7826" y="4099"/>
                  </a:lnTo>
                  <a:lnTo>
                    <a:pt x="7915" y="4035"/>
                  </a:lnTo>
                  <a:lnTo>
                    <a:pt x="11361" y="1064"/>
                  </a:lnTo>
                  <a:lnTo>
                    <a:pt x="11450" y="974"/>
                  </a:lnTo>
                  <a:lnTo>
                    <a:pt x="11502" y="871"/>
                  </a:lnTo>
                  <a:lnTo>
                    <a:pt x="11553" y="769"/>
                  </a:lnTo>
                  <a:lnTo>
                    <a:pt x="11566" y="654"/>
                  </a:lnTo>
                  <a:lnTo>
                    <a:pt x="11566" y="526"/>
                  </a:lnTo>
                  <a:lnTo>
                    <a:pt x="11540" y="423"/>
                  </a:lnTo>
                  <a:lnTo>
                    <a:pt x="11489" y="308"/>
                  </a:lnTo>
                  <a:lnTo>
                    <a:pt x="11425" y="205"/>
                  </a:lnTo>
                  <a:lnTo>
                    <a:pt x="11335" y="129"/>
                  </a:lnTo>
                  <a:lnTo>
                    <a:pt x="11233" y="65"/>
                  </a:lnTo>
                  <a:lnTo>
                    <a:pt x="11117" y="13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0"/>
            <p:cNvSpPr/>
            <p:nvPr/>
          </p:nvSpPr>
          <p:spPr>
            <a:xfrm>
              <a:off x="3350175" y="2633825"/>
              <a:ext cx="192475" cy="30450"/>
            </a:xfrm>
            <a:custGeom>
              <a:avLst/>
              <a:gdLst/>
              <a:ahLst/>
              <a:cxnLst/>
              <a:rect l="l" t="t" r="r" b="b"/>
              <a:pathLst>
                <a:path w="7699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5"/>
                  </a:lnTo>
                  <a:lnTo>
                    <a:pt x="603" y="1217"/>
                  </a:lnTo>
                  <a:lnTo>
                    <a:pt x="7084" y="1217"/>
                  </a:lnTo>
                  <a:lnTo>
                    <a:pt x="7212" y="1205"/>
                  </a:lnTo>
                  <a:lnTo>
                    <a:pt x="7327" y="1166"/>
                  </a:lnTo>
                  <a:lnTo>
                    <a:pt x="7429" y="1115"/>
                  </a:lnTo>
                  <a:lnTo>
                    <a:pt x="7519" y="1038"/>
                  </a:lnTo>
                  <a:lnTo>
                    <a:pt x="7596" y="948"/>
                  </a:lnTo>
                  <a:lnTo>
                    <a:pt x="7647" y="846"/>
                  </a:lnTo>
                  <a:lnTo>
                    <a:pt x="7686" y="731"/>
                  </a:lnTo>
                  <a:lnTo>
                    <a:pt x="7698" y="603"/>
                  </a:lnTo>
                  <a:lnTo>
                    <a:pt x="7686" y="487"/>
                  </a:lnTo>
                  <a:lnTo>
                    <a:pt x="7647" y="372"/>
                  </a:lnTo>
                  <a:lnTo>
                    <a:pt x="7596" y="270"/>
                  </a:lnTo>
                  <a:lnTo>
                    <a:pt x="7519" y="180"/>
                  </a:lnTo>
                  <a:lnTo>
                    <a:pt x="7429" y="103"/>
                  </a:lnTo>
                  <a:lnTo>
                    <a:pt x="7327" y="52"/>
                  </a:lnTo>
                  <a:lnTo>
                    <a:pt x="7212" y="13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0"/>
            <p:cNvSpPr/>
            <p:nvPr/>
          </p:nvSpPr>
          <p:spPr>
            <a:xfrm>
              <a:off x="3283275" y="2447150"/>
              <a:ext cx="256800" cy="130675"/>
            </a:xfrm>
            <a:custGeom>
              <a:avLst/>
              <a:gdLst/>
              <a:ahLst/>
              <a:cxnLst/>
              <a:rect l="l" t="t" r="r" b="b"/>
              <a:pathLst>
                <a:path w="10272" h="5227" extrusionOk="0">
                  <a:moveTo>
                    <a:pt x="615" y="1"/>
                  </a:moveTo>
                  <a:lnTo>
                    <a:pt x="500" y="13"/>
                  </a:lnTo>
                  <a:lnTo>
                    <a:pt x="384" y="39"/>
                  </a:lnTo>
                  <a:lnTo>
                    <a:pt x="282" y="103"/>
                  </a:lnTo>
                  <a:lnTo>
                    <a:pt x="192" y="167"/>
                  </a:lnTo>
                  <a:lnTo>
                    <a:pt x="115" y="257"/>
                  </a:lnTo>
                  <a:lnTo>
                    <a:pt x="51" y="359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18"/>
                  </a:lnTo>
                  <a:lnTo>
                    <a:pt x="39" y="833"/>
                  </a:lnTo>
                  <a:lnTo>
                    <a:pt x="90" y="936"/>
                  </a:lnTo>
                  <a:lnTo>
                    <a:pt x="167" y="1025"/>
                  </a:lnTo>
                  <a:lnTo>
                    <a:pt x="256" y="1102"/>
                  </a:lnTo>
                  <a:lnTo>
                    <a:pt x="359" y="1166"/>
                  </a:lnTo>
                  <a:lnTo>
                    <a:pt x="9414" y="5175"/>
                  </a:lnTo>
                  <a:lnTo>
                    <a:pt x="9542" y="5213"/>
                  </a:lnTo>
                  <a:lnTo>
                    <a:pt x="9670" y="5226"/>
                  </a:lnTo>
                  <a:lnTo>
                    <a:pt x="9747" y="5226"/>
                  </a:lnTo>
                  <a:lnTo>
                    <a:pt x="9837" y="5201"/>
                  </a:lnTo>
                  <a:lnTo>
                    <a:pt x="9913" y="5175"/>
                  </a:lnTo>
                  <a:lnTo>
                    <a:pt x="9990" y="5137"/>
                  </a:lnTo>
                  <a:lnTo>
                    <a:pt x="10067" y="5085"/>
                  </a:lnTo>
                  <a:lnTo>
                    <a:pt x="10118" y="5021"/>
                  </a:lnTo>
                  <a:lnTo>
                    <a:pt x="10182" y="4945"/>
                  </a:lnTo>
                  <a:lnTo>
                    <a:pt x="10221" y="4868"/>
                  </a:lnTo>
                  <a:lnTo>
                    <a:pt x="10259" y="4752"/>
                  </a:lnTo>
                  <a:lnTo>
                    <a:pt x="10272" y="4637"/>
                  </a:lnTo>
                  <a:lnTo>
                    <a:pt x="10259" y="4509"/>
                  </a:lnTo>
                  <a:lnTo>
                    <a:pt x="10234" y="4407"/>
                  </a:lnTo>
                  <a:lnTo>
                    <a:pt x="10182" y="4304"/>
                  </a:lnTo>
                  <a:lnTo>
                    <a:pt x="10105" y="4202"/>
                  </a:lnTo>
                  <a:lnTo>
                    <a:pt x="10016" y="4125"/>
                  </a:lnTo>
                  <a:lnTo>
                    <a:pt x="9913" y="4061"/>
                  </a:lnTo>
                  <a:lnTo>
                    <a:pt x="858" y="52"/>
                  </a:lnTo>
                  <a:lnTo>
                    <a:pt x="743" y="13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0"/>
            <p:cNvSpPr/>
            <p:nvPr/>
          </p:nvSpPr>
          <p:spPr>
            <a:xfrm>
              <a:off x="3366825" y="2191000"/>
              <a:ext cx="205600" cy="281150"/>
            </a:xfrm>
            <a:custGeom>
              <a:avLst/>
              <a:gdLst/>
              <a:ahLst/>
              <a:cxnLst/>
              <a:rect l="l" t="t" r="r" b="b"/>
              <a:pathLst>
                <a:path w="8224" h="11246" extrusionOk="0">
                  <a:moveTo>
                    <a:pt x="603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" y="7198"/>
                  </a:lnTo>
                  <a:lnTo>
                    <a:pt x="1" y="7288"/>
                  </a:lnTo>
                  <a:lnTo>
                    <a:pt x="27" y="7365"/>
                  </a:lnTo>
                  <a:lnTo>
                    <a:pt x="52" y="7455"/>
                  </a:lnTo>
                  <a:lnTo>
                    <a:pt x="91" y="7519"/>
                  </a:lnTo>
                  <a:lnTo>
                    <a:pt x="142" y="7595"/>
                  </a:lnTo>
                  <a:lnTo>
                    <a:pt x="206" y="7647"/>
                  </a:lnTo>
                  <a:lnTo>
                    <a:pt x="270" y="7698"/>
                  </a:lnTo>
                  <a:lnTo>
                    <a:pt x="347" y="7749"/>
                  </a:lnTo>
                  <a:lnTo>
                    <a:pt x="7353" y="11182"/>
                  </a:lnTo>
                  <a:lnTo>
                    <a:pt x="7417" y="11207"/>
                  </a:lnTo>
                  <a:lnTo>
                    <a:pt x="7481" y="11220"/>
                  </a:lnTo>
                  <a:lnTo>
                    <a:pt x="7558" y="11233"/>
                  </a:lnTo>
                  <a:lnTo>
                    <a:pt x="7622" y="11246"/>
                  </a:lnTo>
                  <a:lnTo>
                    <a:pt x="7698" y="11233"/>
                  </a:lnTo>
                  <a:lnTo>
                    <a:pt x="7788" y="11220"/>
                  </a:lnTo>
                  <a:lnTo>
                    <a:pt x="7865" y="11194"/>
                  </a:lnTo>
                  <a:lnTo>
                    <a:pt x="7942" y="11156"/>
                  </a:lnTo>
                  <a:lnTo>
                    <a:pt x="8006" y="11105"/>
                  </a:lnTo>
                  <a:lnTo>
                    <a:pt x="8070" y="11041"/>
                  </a:lnTo>
                  <a:lnTo>
                    <a:pt x="8121" y="10977"/>
                  </a:lnTo>
                  <a:lnTo>
                    <a:pt x="8172" y="10900"/>
                  </a:lnTo>
                  <a:lnTo>
                    <a:pt x="8211" y="10785"/>
                  </a:lnTo>
                  <a:lnTo>
                    <a:pt x="8224" y="10669"/>
                  </a:lnTo>
                  <a:lnTo>
                    <a:pt x="8224" y="10554"/>
                  </a:lnTo>
                  <a:lnTo>
                    <a:pt x="8198" y="10439"/>
                  </a:lnTo>
                  <a:lnTo>
                    <a:pt x="8147" y="10336"/>
                  </a:lnTo>
                  <a:lnTo>
                    <a:pt x="8083" y="10234"/>
                  </a:lnTo>
                  <a:lnTo>
                    <a:pt x="7993" y="10157"/>
                  </a:lnTo>
                  <a:lnTo>
                    <a:pt x="7891" y="10093"/>
                  </a:lnTo>
                  <a:lnTo>
                    <a:pt x="1218" y="6827"/>
                  </a:lnTo>
                  <a:lnTo>
                    <a:pt x="1218" y="615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52"/>
                  </a:lnTo>
                  <a:lnTo>
                    <a:pt x="731" y="13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0"/>
            <p:cNvSpPr/>
            <p:nvPr/>
          </p:nvSpPr>
          <p:spPr>
            <a:xfrm>
              <a:off x="3483700" y="2207650"/>
              <a:ext cx="209125" cy="147950"/>
            </a:xfrm>
            <a:custGeom>
              <a:avLst/>
              <a:gdLst/>
              <a:ahLst/>
              <a:cxnLst/>
              <a:rect l="l" t="t" r="r" b="b"/>
              <a:pathLst>
                <a:path w="8365" h="5918" extrusionOk="0">
                  <a:moveTo>
                    <a:pt x="616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4" y="730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16" y="1217"/>
                  </a:lnTo>
                  <a:lnTo>
                    <a:pt x="3677" y="1217"/>
                  </a:lnTo>
                  <a:lnTo>
                    <a:pt x="3677" y="3625"/>
                  </a:lnTo>
                  <a:lnTo>
                    <a:pt x="3677" y="3702"/>
                  </a:lnTo>
                  <a:lnTo>
                    <a:pt x="3702" y="3792"/>
                  </a:lnTo>
                  <a:lnTo>
                    <a:pt x="3728" y="3868"/>
                  </a:lnTo>
                  <a:lnTo>
                    <a:pt x="3766" y="3945"/>
                  </a:lnTo>
                  <a:lnTo>
                    <a:pt x="3818" y="4009"/>
                  </a:lnTo>
                  <a:lnTo>
                    <a:pt x="3882" y="4073"/>
                  </a:lnTo>
                  <a:lnTo>
                    <a:pt x="3946" y="4125"/>
                  </a:lnTo>
                  <a:lnTo>
                    <a:pt x="4022" y="4163"/>
                  </a:lnTo>
                  <a:lnTo>
                    <a:pt x="7493" y="5854"/>
                  </a:lnTo>
                  <a:lnTo>
                    <a:pt x="7557" y="5892"/>
                  </a:lnTo>
                  <a:lnTo>
                    <a:pt x="7634" y="5905"/>
                  </a:lnTo>
                  <a:lnTo>
                    <a:pt x="7762" y="5918"/>
                  </a:lnTo>
                  <a:lnTo>
                    <a:pt x="7852" y="5918"/>
                  </a:lnTo>
                  <a:lnTo>
                    <a:pt x="7929" y="5892"/>
                  </a:lnTo>
                  <a:lnTo>
                    <a:pt x="8006" y="5866"/>
                  </a:lnTo>
                  <a:lnTo>
                    <a:pt x="8083" y="5828"/>
                  </a:lnTo>
                  <a:lnTo>
                    <a:pt x="8147" y="5777"/>
                  </a:lnTo>
                  <a:lnTo>
                    <a:pt x="8211" y="5726"/>
                  </a:lnTo>
                  <a:lnTo>
                    <a:pt x="8262" y="5661"/>
                  </a:lnTo>
                  <a:lnTo>
                    <a:pt x="8313" y="5585"/>
                  </a:lnTo>
                  <a:lnTo>
                    <a:pt x="8352" y="5469"/>
                  </a:lnTo>
                  <a:lnTo>
                    <a:pt x="8364" y="5341"/>
                  </a:lnTo>
                  <a:lnTo>
                    <a:pt x="8364" y="5226"/>
                  </a:lnTo>
                  <a:lnTo>
                    <a:pt x="8339" y="5111"/>
                  </a:lnTo>
                  <a:lnTo>
                    <a:pt x="8287" y="5008"/>
                  </a:lnTo>
                  <a:lnTo>
                    <a:pt x="8223" y="4919"/>
                  </a:lnTo>
                  <a:lnTo>
                    <a:pt x="8134" y="4829"/>
                  </a:lnTo>
                  <a:lnTo>
                    <a:pt x="8031" y="4765"/>
                  </a:lnTo>
                  <a:lnTo>
                    <a:pt x="4893" y="3241"/>
                  </a:lnTo>
                  <a:lnTo>
                    <a:pt x="4893" y="615"/>
                  </a:lnTo>
                  <a:lnTo>
                    <a:pt x="4881" y="487"/>
                  </a:lnTo>
                  <a:lnTo>
                    <a:pt x="4842" y="372"/>
                  </a:lnTo>
                  <a:lnTo>
                    <a:pt x="4791" y="269"/>
                  </a:lnTo>
                  <a:lnTo>
                    <a:pt x="4714" y="180"/>
                  </a:lnTo>
                  <a:lnTo>
                    <a:pt x="4624" y="103"/>
                  </a:lnTo>
                  <a:lnTo>
                    <a:pt x="4522" y="52"/>
                  </a:lnTo>
                  <a:lnTo>
                    <a:pt x="4407" y="13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0"/>
            <p:cNvSpPr/>
            <p:nvPr/>
          </p:nvSpPr>
          <p:spPr>
            <a:xfrm>
              <a:off x="3709450" y="2843550"/>
              <a:ext cx="166525" cy="254275"/>
            </a:xfrm>
            <a:custGeom>
              <a:avLst/>
              <a:gdLst/>
              <a:ahLst/>
              <a:cxnLst/>
              <a:rect l="l" t="t" r="r" b="b"/>
              <a:pathLst>
                <a:path w="6661" h="10171" extrusionOk="0">
                  <a:moveTo>
                    <a:pt x="0" y="1"/>
                  </a:moveTo>
                  <a:lnTo>
                    <a:pt x="0" y="6840"/>
                  </a:lnTo>
                  <a:lnTo>
                    <a:pt x="0" y="7007"/>
                  </a:lnTo>
                  <a:lnTo>
                    <a:pt x="13" y="7173"/>
                  </a:lnTo>
                  <a:lnTo>
                    <a:pt x="39" y="7340"/>
                  </a:lnTo>
                  <a:lnTo>
                    <a:pt x="64" y="7506"/>
                  </a:lnTo>
                  <a:lnTo>
                    <a:pt x="103" y="7673"/>
                  </a:lnTo>
                  <a:lnTo>
                    <a:pt x="154" y="7826"/>
                  </a:lnTo>
                  <a:lnTo>
                    <a:pt x="205" y="7980"/>
                  </a:lnTo>
                  <a:lnTo>
                    <a:pt x="256" y="8134"/>
                  </a:lnTo>
                  <a:lnTo>
                    <a:pt x="321" y="8275"/>
                  </a:lnTo>
                  <a:lnTo>
                    <a:pt x="397" y="8428"/>
                  </a:lnTo>
                  <a:lnTo>
                    <a:pt x="474" y="8557"/>
                  </a:lnTo>
                  <a:lnTo>
                    <a:pt x="564" y="8697"/>
                  </a:lnTo>
                  <a:lnTo>
                    <a:pt x="756" y="8954"/>
                  </a:lnTo>
                  <a:lnTo>
                    <a:pt x="974" y="9197"/>
                  </a:lnTo>
                  <a:lnTo>
                    <a:pt x="1204" y="9402"/>
                  </a:lnTo>
                  <a:lnTo>
                    <a:pt x="1460" y="9594"/>
                  </a:lnTo>
                  <a:lnTo>
                    <a:pt x="1601" y="9684"/>
                  </a:lnTo>
                  <a:lnTo>
                    <a:pt x="1742" y="9760"/>
                  </a:lnTo>
                  <a:lnTo>
                    <a:pt x="1883" y="9837"/>
                  </a:lnTo>
                  <a:lnTo>
                    <a:pt x="2037" y="9901"/>
                  </a:lnTo>
                  <a:lnTo>
                    <a:pt x="2178" y="9965"/>
                  </a:lnTo>
                  <a:lnTo>
                    <a:pt x="2344" y="10017"/>
                  </a:lnTo>
                  <a:lnTo>
                    <a:pt x="2498" y="10055"/>
                  </a:lnTo>
                  <a:lnTo>
                    <a:pt x="2652" y="10093"/>
                  </a:lnTo>
                  <a:lnTo>
                    <a:pt x="2818" y="10132"/>
                  </a:lnTo>
                  <a:lnTo>
                    <a:pt x="2985" y="10145"/>
                  </a:lnTo>
                  <a:lnTo>
                    <a:pt x="3151" y="10158"/>
                  </a:lnTo>
                  <a:lnTo>
                    <a:pt x="3330" y="10170"/>
                  </a:lnTo>
                  <a:lnTo>
                    <a:pt x="3497" y="10158"/>
                  </a:lnTo>
                  <a:lnTo>
                    <a:pt x="3663" y="10145"/>
                  </a:lnTo>
                  <a:lnTo>
                    <a:pt x="3830" y="10132"/>
                  </a:lnTo>
                  <a:lnTo>
                    <a:pt x="3996" y="10093"/>
                  </a:lnTo>
                  <a:lnTo>
                    <a:pt x="4163" y="10055"/>
                  </a:lnTo>
                  <a:lnTo>
                    <a:pt x="4317" y="10017"/>
                  </a:lnTo>
                  <a:lnTo>
                    <a:pt x="4470" y="9965"/>
                  </a:lnTo>
                  <a:lnTo>
                    <a:pt x="4624" y="9901"/>
                  </a:lnTo>
                  <a:lnTo>
                    <a:pt x="4778" y="9837"/>
                  </a:lnTo>
                  <a:lnTo>
                    <a:pt x="4919" y="9760"/>
                  </a:lnTo>
                  <a:lnTo>
                    <a:pt x="5059" y="9684"/>
                  </a:lnTo>
                  <a:lnTo>
                    <a:pt x="5188" y="9594"/>
                  </a:lnTo>
                  <a:lnTo>
                    <a:pt x="5444" y="9402"/>
                  </a:lnTo>
                  <a:lnTo>
                    <a:pt x="5687" y="9197"/>
                  </a:lnTo>
                  <a:lnTo>
                    <a:pt x="5892" y="8954"/>
                  </a:lnTo>
                  <a:lnTo>
                    <a:pt x="6084" y="8697"/>
                  </a:lnTo>
                  <a:lnTo>
                    <a:pt x="6174" y="8557"/>
                  </a:lnTo>
                  <a:lnTo>
                    <a:pt x="6251" y="8428"/>
                  </a:lnTo>
                  <a:lnTo>
                    <a:pt x="6327" y="8275"/>
                  </a:lnTo>
                  <a:lnTo>
                    <a:pt x="6391" y="8134"/>
                  </a:lnTo>
                  <a:lnTo>
                    <a:pt x="6455" y="7980"/>
                  </a:lnTo>
                  <a:lnTo>
                    <a:pt x="6507" y="7826"/>
                  </a:lnTo>
                  <a:lnTo>
                    <a:pt x="6558" y="7673"/>
                  </a:lnTo>
                  <a:lnTo>
                    <a:pt x="6596" y="7506"/>
                  </a:lnTo>
                  <a:lnTo>
                    <a:pt x="6622" y="7340"/>
                  </a:lnTo>
                  <a:lnTo>
                    <a:pt x="6635" y="7173"/>
                  </a:lnTo>
                  <a:lnTo>
                    <a:pt x="6648" y="7007"/>
                  </a:lnTo>
                  <a:lnTo>
                    <a:pt x="6660" y="6840"/>
                  </a:lnTo>
                  <a:lnTo>
                    <a:pt x="6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0"/>
            <p:cNvSpPr/>
            <p:nvPr/>
          </p:nvSpPr>
          <p:spPr>
            <a:xfrm>
              <a:off x="3669425" y="2834275"/>
              <a:ext cx="246250" cy="188625"/>
            </a:xfrm>
            <a:custGeom>
              <a:avLst/>
              <a:gdLst/>
              <a:ahLst/>
              <a:cxnLst/>
              <a:rect l="l" t="t" r="r" b="b"/>
              <a:pathLst>
                <a:path w="9850" h="7545" extrusionOk="0">
                  <a:moveTo>
                    <a:pt x="0" y="0"/>
                  </a:moveTo>
                  <a:lnTo>
                    <a:pt x="0" y="6648"/>
                  </a:lnTo>
                  <a:lnTo>
                    <a:pt x="13" y="6737"/>
                  </a:lnTo>
                  <a:lnTo>
                    <a:pt x="26" y="6827"/>
                  </a:lnTo>
                  <a:lnTo>
                    <a:pt x="52" y="6917"/>
                  </a:lnTo>
                  <a:lnTo>
                    <a:pt x="77" y="6994"/>
                  </a:lnTo>
                  <a:lnTo>
                    <a:pt x="116" y="7070"/>
                  </a:lnTo>
                  <a:lnTo>
                    <a:pt x="154" y="7147"/>
                  </a:lnTo>
                  <a:lnTo>
                    <a:pt x="205" y="7224"/>
                  </a:lnTo>
                  <a:lnTo>
                    <a:pt x="269" y="7275"/>
                  </a:lnTo>
                  <a:lnTo>
                    <a:pt x="333" y="7339"/>
                  </a:lnTo>
                  <a:lnTo>
                    <a:pt x="397" y="7391"/>
                  </a:lnTo>
                  <a:lnTo>
                    <a:pt x="474" y="7429"/>
                  </a:lnTo>
                  <a:lnTo>
                    <a:pt x="551" y="7467"/>
                  </a:lnTo>
                  <a:lnTo>
                    <a:pt x="628" y="7506"/>
                  </a:lnTo>
                  <a:lnTo>
                    <a:pt x="718" y="7519"/>
                  </a:lnTo>
                  <a:lnTo>
                    <a:pt x="807" y="7531"/>
                  </a:lnTo>
                  <a:lnTo>
                    <a:pt x="897" y="7544"/>
                  </a:lnTo>
                  <a:lnTo>
                    <a:pt x="8966" y="7544"/>
                  </a:lnTo>
                  <a:lnTo>
                    <a:pt x="9056" y="7531"/>
                  </a:lnTo>
                  <a:lnTo>
                    <a:pt x="9145" y="7519"/>
                  </a:lnTo>
                  <a:lnTo>
                    <a:pt x="9222" y="7506"/>
                  </a:lnTo>
                  <a:lnTo>
                    <a:pt x="9312" y="7467"/>
                  </a:lnTo>
                  <a:lnTo>
                    <a:pt x="9389" y="7429"/>
                  </a:lnTo>
                  <a:lnTo>
                    <a:pt x="9465" y="7391"/>
                  </a:lnTo>
                  <a:lnTo>
                    <a:pt x="9529" y="7339"/>
                  </a:lnTo>
                  <a:lnTo>
                    <a:pt x="9593" y="7275"/>
                  </a:lnTo>
                  <a:lnTo>
                    <a:pt x="9645" y="7224"/>
                  </a:lnTo>
                  <a:lnTo>
                    <a:pt x="9696" y="7147"/>
                  </a:lnTo>
                  <a:lnTo>
                    <a:pt x="9747" y="7070"/>
                  </a:lnTo>
                  <a:lnTo>
                    <a:pt x="9786" y="6994"/>
                  </a:lnTo>
                  <a:lnTo>
                    <a:pt x="9811" y="6917"/>
                  </a:lnTo>
                  <a:lnTo>
                    <a:pt x="9837" y="6827"/>
                  </a:lnTo>
                  <a:lnTo>
                    <a:pt x="9850" y="6737"/>
                  </a:lnTo>
                  <a:lnTo>
                    <a:pt x="9850" y="6648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0"/>
            <p:cNvSpPr/>
            <p:nvPr/>
          </p:nvSpPr>
          <p:spPr>
            <a:xfrm>
              <a:off x="3522125" y="2312350"/>
              <a:ext cx="548200" cy="548200"/>
            </a:xfrm>
            <a:custGeom>
              <a:avLst/>
              <a:gdLst/>
              <a:ahLst/>
              <a:cxnLst/>
              <a:rect l="l" t="t" r="r" b="b"/>
              <a:pathLst>
                <a:path w="21928" h="21928" extrusionOk="0">
                  <a:moveTo>
                    <a:pt x="10964" y="1"/>
                  </a:moveTo>
                  <a:lnTo>
                    <a:pt x="10401" y="13"/>
                  </a:lnTo>
                  <a:lnTo>
                    <a:pt x="9837" y="52"/>
                  </a:lnTo>
                  <a:lnTo>
                    <a:pt x="9286" y="116"/>
                  </a:lnTo>
                  <a:lnTo>
                    <a:pt x="8749" y="218"/>
                  </a:lnTo>
                  <a:lnTo>
                    <a:pt x="8223" y="334"/>
                  </a:lnTo>
                  <a:lnTo>
                    <a:pt x="7698" y="487"/>
                  </a:lnTo>
                  <a:lnTo>
                    <a:pt x="7186" y="654"/>
                  </a:lnTo>
                  <a:lnTo>
                    <a:pt x="6699" y="859"/>
                  </a:lnTo>
                  <a:lnTo>
                    <a:pt x="6213" y="1076"/>
                  </a:lnTo>
                  <a:lnTo>
                    <a:pt x="5739" y="1320"/>
                  </a:lnTo>
                  <a:lnTo>
                    <a:pt x="5278" y="1576"/>
                  </a:lnTo>
                  <a:lnTo>
                    <a:pt x="4829" y="1871"/>
                  </a:lnTo>
                  <a:lnTo>
                    <a:pt x="4407" y="2178"/>
                  </a:lnTo>
                  <a:lnTo>
                    <a:pt x="3984" y="2498"/>
                  </a:lnTo>
                  <a:lnTo>
                    <a:pt x="3587" y="2844"/>
                  </a:lnTo>
                  <a:lnTo>
                    <a:pt x="3203" y="3203"/>
                  </a:lnTo>
                  <a:lnTo>
                    <a:pt x="2844" y="3587"/>
                  </a:lnTo>
                  <a:lnTo>
                    <a:pt x="2498" y="3984"/>
                  </a:lnTo>
                  <a:lnTo>
                    <a:pt x="2178" y="4394"/>
                  </a:lnTo>
                  <a:lnTo>
                    <a:pt x="1871" y="4829"/>
                  </a:lnTo>
                  <a:lnTo>
                    <a:pt x="1589" y="5277"/>
                  </a:lnTo>
                  <a:lnTo>
                    <a:pt x="1320" y="5738"/>
                  </a:lnTo>
                  <a:lnTo>
                    <a:pt x="1077" y="6200"/>
                  </a:lnTo>
                  <a:lnTo>
                    <a:pt x="859" y="6686"/>
                  </a:lnTo>
                  <a:lnTo>
                    <a:pt x="667" y="7186"/>
                  </a:lnTo>
                  <a:lnTo>
                    <a:pt x="487" y="7698"/>
                  </a:lnTo>
                  <a:lnTo>
                    <a:pt x="347" y="8223"/>
                  </a:lnTo>
                  <a:lnTo>
                    <a:pt x="218" y="8748"/>
                  </a:lnTo>
                  <a:lnTo>
                    <a:pt x="129" y="9286"/>
                  </a:lnTo>
                  <a:lnTo>
                    <a:pt x="52" y="9837"/>
                  </a:lnTo>
                  <a:lnTo>
                    <a:pt x="14" y="10401"/>
                  </a:lnTo>
                  <a:lnTo>
                    <a:pt x="1" y="10964"/>
                  </a:lnTo>
                  <a:lnTo>
                    <a:pt x="14" y="11528"/>
                  </a:lnTo>
                  <a:lnTo>
                    <a:pt x="52" y="12078"/>
                  </a:lnTo>
                  <a:lnTo>
                    <a:pt x="129" y="12629"/>
                  </a:lnTo>
                  <a:lnTo>
                    <a:pt x="218" y="13167"/>
                  </a:lnTo>
                  <a:lnTo>
                    <a:pt x="347" y="13705"/>
                  </a:lnTo>
                  <a:lnTo>
                    <a:pt x="487" y="14217"/>
                  </a:lnTo>
                  <a:lnTo>
                    <a:pt x="667" y="14730"/>
                  </a:lnTo>
                  <a:lnTo>
                    <a:pt x="859" y="15229"/>
                  </a:lnTo>
                  <a:lnTo>
                    <a:pt x="1077" y="15716"/>
                  </a:lnTo>
                  <a:lnTo>
                    <a:pt x="1320" y="16190"/>
                  </a:lnTo>
                  <a:lnTo>
                    <a:pt x="1589" y="16651"/>
                  </a:lnTo>
                  <a:lnTo>
                    <a:pt x="1871" y="17086"/>
                  </a:lnTo>
                  <a:lnTo>
                    <a:pt x="2178" y="17522"/>
                  </a:lnTo>
                  <a:lnTo>
                    <a:pt x="2498" y="17932"/>
                  </a:lnTo>
                  <a:lnTo>
                    <a:pt x="2844" y="18329"/>
                  </a:lnTo>
                  <a:lnTo>
                    <a:pt x="3203" y="18713"/>
                  </a:lnTo>
                  <a:lnTo>
                    <a:pt x="3587" y="19072"/>
                  </a:lnTo>
                  <a:lnTo>
                    <a:pt x="3984" y="19417"/>
                  </a:lnTo>
                  <a:lnTo>
                    <a:pt x="4407" y="19750"/>
                  </a:lnTo>
                  <a:lnTo>
                    <a:pt x="4829" y="20058"/>
                  </a:lnTo>
                  <a:lnTo>
                    <a:pt x="5278" y="20339"/>
                  </a:lnTo>
                  <a:lnTo>
                    <a:pt x="5739" y="20596"/>
                  </a:lnTo>
                  <a:lnTo>
                    <a:pt x="6213" y="20839"/>
                  </a:lnTo>
                  <a:lnTo>
                    <a:pt x="6699" y="21070"/>
                  </a:lnTo>
                  <a:lnTo>
                    <a:pt x="7186" y="21262"/>
                  </a:lnTo>
                  <a:lnTo>
                    <a:pt x="7698" y="21428"/>
                  </a:lnTo>
                  <a:lnTo>
                    <a:pt x="8223" y="21582"/>
                  </a:lnTo>
                  <a:lnTo>
                    <a:pt x="8749" y="21697"/>
                  </a:lnTo>
                  <a:lnTo>
                    <a:pt x="9286" y="21800"/>
                  </a:lnTo>
                  <a:lnTo>
                    <a:pt x="9837" y="21864"/>
                  </a:lnTo>
                  <a:lnTo>
                    <a:pt x="10401" y="21915"/>
                  </a:lnTo>
                  <a:lnTo>
                    <a:pt x="10964" y="21928"/>
                  </a:lnTo>
                  <a:lnTo>
                    <a:pt x="11528" y="21915"/>
                  </a:lnTo>
                  <a:lnTo>
                    <a:pt x="12079" y="21864"/>
                  </a:lnTo>
                  <a:lnTo>
                    <a:pt x="12629" y="21800"/>
                  </a:lnTo>
                  <a:lnTo>
                    <a:pt x="13167" y="21697"/>
                  </a:lnTo>
                  <a:lnTo>
                    <a:pt x="13705" y="21582"/>
                  </a:lnTo>
                  <a:lnTo>
                    <a:pt x="14217" y="21428"/>
                  </a:lnTo>
                  <a:lnTo>
                    <a:pt x="14730" y="21262"/>
                  </a:lnTo>
                  <a:lnTo>
                    <a:pt x="15229" y="21070"/>
                  </a:lnTo>
                  <a:lnTo>
                    <a:pt x="15716" y="20839"/>
                  </a:lnTo>
                  <a:lnTo>
                    <a:pt x="16190" y="20596"/>
                  </a:lnTo>
                  <a:lnTo>
                    <a:pt x="16651" y="20339"/>
                  </a:lnTo>
                  <a:lnTo>
                    <a:pt x="17086" y="20058"/>
                  </a:lnTo>
                  <a:lnTo>
                    <a:pt x="17522" y="19750"/>
                  </a:lnTo>
                  <a:lnTo>
                    <a:pt x="17932" y="19417"/>
                  </a:lnTo>
                  <a:lnTo>
                    <a:pt x="18329" y="19072"/>
                  </a:lnTo>
                  <a:lnTo>
                    <a:pt x="18713" y="18713"/>
                  </a:lnTo>
                  <a:lnTo>
                    <a:pt x="19072" y="18329"/>
                  </a:lnTo>
                  <a:lnTo>
                    <a:pt x="19417" y="17932"/>
                  </a:lnTo>
                  <a:lnTo>
                    <a:pt x="19750" y="17522"/>
                  </a:lnTo>
                  <a:lnTo>
                    <a:pt x="20058" y="17086"/>
                  </a:lnTo>
                  <a:lnTo>
                    <a:pt x="20340" y="16651"/>
                  </a:lnTo>
                  <a:lnTo>
                    <a:pt x="20609" y="16190"/>
                  </a:lnTo>
                  <a:lnTo>
                    <a:pt x="20839" y="15716"/>
                  </a:lnTo>
                  <a:lnTo>
                    <a:pt x="21070" y="15229"/>
                  </a:lnTo>
                  <a:lnTo>
                    <a:pt x="21262" y="14730"/>
                  </a:lnTo>
                  <a:lnTo>
                    <a:pt x="21428" y="14217"/>
                  </a:lnTo>
                  <a:lnTo>
                    <a:pt x="21582" y="13705"/>
                  </a:lnTo>
                  <a:lnTo>
                    <a:pt x="21697" y="13167"/>
                  </a:lnTo>
                  <a:lnTo>
                    <a:pt x="21800" y="12629"/>
                  </a:lnTo>
                  <a:lnTo>
                    <a:pt x="21864" y="12078"/>
                  </a:lnTo>
                  <a:lnTo>
                    <a:pt x="21915" y="11528"/>
                  </a:lnTo>
                  <a:lnTo>
                    <a:pt x="21928" y="10964"/>
                  </a:lnTo>
                  <a:lnTo>
                    <a:pt x="21915" y="10401"/>
                  </a:lnTo>
                  <a:lnTo>
                    <a:pt x="21864" y="9837"/>
                  </a:lnTo>
                  <a:lnTo>
                    <a:pt x="21800" y="9286"/>
                  </a:lnTo>
                  <a:lnTo>
                    <a:pt x="21697" y="8748"/>
                  </a:lnTo>
                  <a:lnTo>
                    <a:pt x="21582" y="8223"/>
                  </a:lnTo>
                  <a:lnTo>
                    <a:pt x="21428" y="7698"/>
                  </a:lnTo>
                  <a:lnTo>
                    <a:pt x="21262" y="7186"/>
                  </a:lnTo>
                  <a:lnTo>
                    <a:pt x="21070" y="6686"/>
                  </a:lnTo>
                  <a:lnTo>
                    <a:pt x="20839" y="6200"/>
                  </a:lnTo>
                  <a:lnTo>
                    <a:pt x="20609" y="5738"/>
                  </a:lnTo>
                  <a:lnTo>
                    <a:pt x="20340" y="5277"/>
                  </a:lnTo>
                  <a:lnTo>
                    <a:pt x="20058" y="4829"/>
                  </a:lnTo>
                  <a:lnTo>
                    <a:pt x="19750" y="4394"/>
                  </a:lnTo>
                  <a:lnTo>
                    <a:pt x="19417" y="3984"/>
                  </a:lnTo>
                  <a:lnTo>
                    <a:pt x="19072" y="3587"/>
                  </a:lnTo>
                  <a:lnTo>
                    <a:pt x="18713" y="3203"/>
                  </a:lnTo>
                  <a:lnTo>
                    <a:pt x="18329" y="2844"/>
                  </a:lnTo>
                  <a:lnTo>
                    <a:pt x="17932" y="2498"/>
                  </a:lnTo>
                  <a:lnTo>
                    <a:pt x="17522" y="2178"/>
                  </a:lnTo>
                  <a:lnTo>
                    <a:pt x="17086" y="1871"/>
                  </a:lnTo>
                  <a:lnTo>
                    <a:pt x="16651" y="1576"/>
                  </a:lnTo>
                  <a:lnTo>
                    <a:pt x="16190" y="1320"/>
                  </a:lnTo>
                  <a:lnTo>
                    <a:pt x="15716" y="1076"/>
                  </a:lnTo>
                  <a:lnTo>
                    <a:pt x="15229" y="859"/>
                  </a:lnTo>
                  <a:lnTo>
                    <a:pt x="14730" y="654"/>
                  </a:lnTo>
                  <a:lnTo>
                    <a:pt x="14217" y="487"/>
                  </a:lnTo>
                  <a:lnTo>
                    <a:pt x="13705" y="334"/>
                  </a:lnTo>
                  <a:lnTo>
                    <a:pt x="13167" y="218"/>
                  </a:lnTo>
                  <a:lnTo>
                    <a:pt x="12629" y="116"/>
                  </a:lnTo>
                  <a:lnTo>
                    <a:pt x="12079" y="52"/>
                  </a:lnTo>
                  <a:lnTo>
                    <a:pt x="11528" y="13"/>
                  </a:lnTo>
                  <a:lnTo>
                    <a:pt x="10964" y="1"/>
                  </a:lnTo>
                  <a:close/>
                </a:path>
              </a:pathLst>
            </a:custGeom>
            <a:solidFill>
              <a:srgbClr val="FAF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0"/>
            <p:cNvSpPr/>
            <p:nvPr/>
          </p:nvSpPr>
          <p:spPr>
            <a:xfrm>
              <a:off x="3652775" y="288230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64" y="1000"/>
                  </a:lnTo>
                  <a:lnTo>
                    <a:pt x="128" y="1128"/>
                  </a:lnTo>
                  <a:lnTo>
                    <a:pt x="218" y="1230"/>
                  </a:lnTo>
                  <a:lnTo>
                    <a:pt x="321" y="1320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20"/>
                  </a:lnTo>
                  <a:lnTo>
                    <a:pt x="10977" y="1230"/>
                  </a:lnTo>
                  <a:lnTo>
                    <a:pt x="11066" y="1128"/>
                  </a:lnTo>
                  <a:lnTo>
                    <a:pt x="11130" y="1000"/>
                  </a:lnTo>
                  <a:lnTo>
                    <a:pt x="11169" y="872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49"/>
                  </a:lnTo>
                  <a:lnTo>
                    <a:pt x="11066" y="321"/>
                  </a:lnTo>
                  <a:lnTo>
                    <a:pt x="10977" y="218"/>
                  </a:lnTo>
                  <a:lnTo>
                    <a:pt x="10874" y="129"/>
                  </a:lnTo>
                  <a:lnTo>
                    <a:pt x="10746" y="65"/>
                  </a:lnTo>
                  <a:lnTo>
                    <a:pt x="10605" y="13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0"/>
            <p:cNvSpPr/>
            <p:nvPr/>
          </p:nvSpPr>
          <p:spPr>
            <a:xfrm>
              <a:off x="3652775" y="294955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0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8" y="320"/>
                  </a:lnTo>
                  <a:lnTo>
                    <a:pt x="64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1"/>
                  </a:lnTo>
                  <a:lnTo>
                    <a:pt x="64" y="999"/>
                  </a:lnTo>
                  <a:lnTo>
                    <a:pt x="128" y="1127"/>
                  </a:lnTo>
                  <a:lnTo>
                    <a:pt x="218" y="1230"/>
                  </a:lnTo>
                  <a:lnTo>
                    <a:pt x="321" y="1319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19"/>
                  </a:lnTo>
                  <a:lnTo>
                    <a:pt x="10977" y="1230"/>
                  </a:lnTo>
                  <a:lnTo>
                    <a:pt x="11066" y="1127"/>
                  </a:lnTo>
                  <a:lnTo>
                    <a:pt x="11130" y="999"/>
                  </a:lnTo>
                  <a:lnTo>
                    <a:pt x="11169" y="871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36"/>
                  </a:lnTo>
                  <a:lnTo>
                    <a:pt x="11066" y="320"/>
                  </a:lnTo>
                  <a:lnTo>
                    <a:pt x="10977" y="218"/>
                  </a:lnTo>
                  <a:lnTo>
                    <a:pt x="10874" y="128"/>
                  </a:lnTo>
                  <a:lnTo>
                    <a:pt x="10746" y="52"/>
                  </a:lnTo>
                  <a:lnTo>
                    <a:pt x="10605" y="13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0"/>
            <p:cNvSpPr/>
            <p:nvPr/>
          </p:nvSpPr>
          <p:spPr>
            <a:xfrm>
              <a:off x="3678075" y="2576200"/>
              <a:ext cx="229275" cy="270275"/>
            </a:xfrm>
            <a:custGeom>
              <a:avLst/>
              <a:gdLst/>
              <a:ahLst/>
              <a:cxnLst/>
              <a:rect l="l" t="t" r="r" b="b"/>
              <a:pathLst>
                <a:path w="9171" h="10811" extrusionOk="0">
                  <a:moveTo>
                    <a:pt x="487" y="0"/>
                  </a:moveTo>
                  <a:lnTo>
                    <a:pt x="384" y="13"/>
                  </a:lnTo>
                  <a:lnTo>
                    <a:pt x="295" y="39"/>
                  </a:lnTo>
                  <a:lnTo>
                    <a:pt x="205" y="90"/>
                  </a:lnTo>
                  <a:lnTo>
                    <a:pt x="141" y="141"/>
                  </a:lnTo>
                  <a:lnTo>
                    <a:pt x="77" y="218"/>
                  </a:lnTo>
                  <a:lnTo>
                    <a:pt x="39" y="295"/>
                  </a:lnTo>
                  <a:lnTo>
                    <a:pt x="0" y="385"/>
                  </a:lnTo>
                  <a:lnTo>
                    <a:pt x="0" y="487"/>
                  </a:lnTo>
                  <a:lnTo>
                    <a:pt x="0" y="10298"/>
                  </a:lnTo>
                  <a:lnTo>
                    <a:pt x="474" y="10516"/>
                  </a:lnTo>
                  <a:lnTo>
                    <a:pt x="961" y="10708"/>
                  </a:lnTo>
                  <a:lnTo>
                    <a:pt x="961" y="974"/>
                  </a:lnTo>
                  <a:lnTo>
                    <a:pt x="2485" y="974"/>
                  </a:lnTo>
                  <a:lnTo>
                    <a:pt x="2844" y="1499"/>
                  </a:lnTo>
                  <a:lnTo>
                    <a:pt x="3010" y="1717"/>
                  </a:lnTo>
                  <a:lnTo>
                    <a:pt x="3202" y="1921"/>
                  </a:lnTo>
                  <a:lnTo>
                    <a:pt x="3305" y="2011"/>
                  </a:lnTo>
                  <a:lnTo>
                    <a:pt x="3407" y="2088"/>
                  </a:lnTo>
                  <a:lnTo>
                    <a:pt x="3510" y="2165"/>
                  </a:lnTo>
                  <a:lnTo>
                    <a:pt x="3612" y="2229"/>
                  </a:lnTo>
                  <a:lnTo>
                    <a:pt x="3727" y="2293"/>
                  </a:lnTo>
                  <a:lnTo>
                    <a:pt x="3843" y="2344"/>
                  </a:lnTo>
                  <a:lnTo>
                    <a:pt x="3958" y="2383"/>
                  </a:lnTo>
                  <a:lnTo>
                    <a:pt x="4086" y="2421"/>
                  </a:lnTo>
                  <a:lnTo>
                    <a:pt x="4201" y="2447"/>
                  </a:lnTo>
                  <a:lnTo>
                    <a:pt x="4329" y="2472"/>
                  </a:lnTo>
                  <a:lnTo>
                    <a:pt x="4457" y="2485"/>
                  </a:lnTo>
                  <a:lnTo>
                    <a:pt x="4713" y="2485"/>
                  </a:lnTo>
                  <a:lnTo>
                    <a:pt x="4842" y="2472"/>
                  </a:lnTo>
                  <a:lnTo>
                    <a:pt x="4957" y="2447"/>
                  </a:lnTo>
                  <a:lnTo>
                    <a:pt x="5085" y="2421"/>
                  </a:lnTo>
                  <a:lnTo>
                    <a:pt x="5200" y="2383"/>
                  </a:lnTo>
                  <a:lnTo>
                    <a:pt x="5315" y="2344"/>
                  </a:lnTo>
                  <a:lnTo>
                    <a:pt x="5431" y="2293"/>
                  </a:lnTo>
                  <a:lnTo>
                    <a:pt x="5546" y="2229"/>
                  </a:lnTo>
                  <a:lnTo>
                    <a:pt x="5661" y="2165"/>
                  </a:lnTo>
                  <a:lnTo>
                    <a:pt x="5764" y="2088"/>
                  </a:lnTo>
                  <a:lnTo>
                    <a:pt x="5866" y="2011"/>
                  </a:lnTo>
                  <a:lnTo>
                    <a:pt x="5969" y="1921"/>
                  </a:lnTo>
                  <a:lnTo>
                    <a:pt x="6148" y="1717"/>
                  </a:lnTo>
                  <a:lnTo>
                    <a:pt x="6327" y="1499"/>
                  </a:lnTo>
                  <a:lnTo>
                    <a:pt x="6673" y="974"/>
                  </a:lnTo>
                  <a:lnTo>
                    <a:pt x="8197" y="974"/>
                  </a:lnTo>
                  <a:lnTo>
                    <a:pt x="8197" y="10810"/>
                  </a:lnTo>
                  <a:lnTo>
                    <a:pt x="8697" y="10631"/>
                  </a:lnTo>
                  <a:lnTo>
                    <a:pt x="9171" y="10426"/>
                  </a:lnTo>
                  <a:lnTo>
                    <a:pt x="9171" y="487"/>
                  </a:lnTo>
                  <a:lnTo>
                    <a:pt x="9158" y="385"/>
                  </a:lnTo>
                  <a:lnTo>
                    <a:pt x="9132" y="295"/>
                  </a:lnTo>
                  <a:lnTo>
                    <a:pt x="9094" y="218"/>
                  </a:lnTo>
                  <a:lnTo>
                    <a:pt x="9030" y="141"/>
                  </a:lnTo>
                  <a:lnTo>
                    <a:pt x="8953" y="90"/>
                  </a:lnTo>
                  <a:lnTo>
                    <a:pt x="8876" y="39"/>
                  </a:lnTo>
                  <a:lnTo>
                    <a:pt x="8786" y="13"/>
                  </a:lnTo>
                  <a:lnTo>
                    <a:pt x="8684" y="0"/>
                  </a:lnTo>
                  <a:lnTo>
                    <a:pt x="6417" y="0"/>
                  </a:lnTo>
                  <a:lnTo>
                    <a:pt x="6302" y="13"/>
                  </a:lnTo>
                  <a:lnTo>
                    <a:pt x="6199" y="51"/>
                  </a:lnTo>
                  <a:lnTo>
                    <a:pt x="6097" y="128"/>
                  </a:lnTo>
                  <a:lnTo>
                    <a:pt x="6020" y="218"/>
                  </a:lnTo>
                  <a:lnTo>
                    <a:pt x="5520" y="948"/>
                  </a:lnTo>
                  <a:lnTo>
                    <a:pt x="5418" y="1076"/>
                  </a:lnTo>
                  <a:lnTo>
                    <a:pt x="5315" y="1191"/>
                  </a:lnTo>
                  <a:lnTo>
                    <a:pt x="5200" y="1281"/>
                  </a:lnTo>
                  <a:lnTo>
                    <a:pt x="5085" y="1358"/>
                  </a:lnTo>
                  <a:lnTo>
                    <a:pt x="4970" y="1422"/>
                  </a:lnTo>
                  <a:lnTo>
                    <a:pt x="4842" y="1460"/>
                  </a:lnTo>
                  <a:lnTo>
                    <a:pt x="4713" y="1486"/>
                  </a:lnTo>
                  <a:lnTo>
                    <a:pt x="4585" y="1499"/>
                  </a:lnTo>
                  <a:lnTo>
                    <a:pt x="4457" y="1486"/>
                  </a:lnTo>
                  <a:lnTo>
                    <a:pt x="4329" y="1460"/>
                  </a:lnTo>
                  <a:lnTo>
                    <a:pt x="4201" y="1422"/>
                  </a:lnTo>
                  <a:lnTo>
                    <a:pt x="4073" y="1358"/>
                  </a:lnTo>
                  <a:lnTo>
                    <a:pt x="3958" y="1281"/>
                  </a:lnTo>
                  <a:lnTo>
                    <a:pt x="3855" y="1191"/>
                  </a:lnTo>
                  <a:lnTo>
                    <a:pt x="3740" y="1076"/>
                  </a:lnTo>
                  <a:lnTo>
                    <a:pt x="3650" y="948"/>
                  </a:lnTo>
                  <a:lnTo>
                    <a:pt x="3151" y="218"/>
                  </a:lnTo>
                  <a:lnTo>
                    <a:pt x="3074" y="128"/>
                  </a:lnTo>
                  <a:lnTo>
                    <a:pt x="2972" y="51"/>
                  </a:lnTo>
                  <a:lnTo>
                    <a:pt x="2869" y="1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0"/>
            <p:cNvSpPr/>
            <p:nvPr/>
          </p:nvSpPr>
          <p:spPr>
            <a:xfrm>
              <a:off x="4134025" y="21202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9" y="270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18" y="539"/>
                  </a:lnTo>
                  <a:lnTo>
                    <a:pt x="154" y="628"/>
                  </a:lnTo>
                  <a:lnTo>
                    <a:pt x="103" y="744"/>
                  </a:lnTo>
                  <a:lnTo>
                    <a:pt x="65" y="846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8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65" y="1576"/>
                  </a:lnTo>
                  <a:lnTo>
                    <a:pt x="103" y="1691"/>
                  </a:lnTo>
                  <a:lnTo>
                    <a:pt x="154" y="1794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6"/>
                  </a:lnTo>
                  <a:lnTo>
                    <a:pt x="449" y="2153"/>
                  </a:lnTo>
                  <a:lnTo>
                    <a:pt x="538" y="2217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89" y="2422"/>
                  </a:lnTo>
                  <a:lnTo>
                    <a:pt x="1345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1"/>
                  </a:lnTo>
                  <a:lnTo>
                    <a:pt x="1896" y="2217"/>
                  </a:lnTo>
                  <a:lnTo>
                    <a:pt x="1986" y="2153"/>
                  </a:lnTo>
                  <a:lnTo>
                    <a:pt x="2075" y="2076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83" y="1576"/>
                  </a:lnTo>
                  <a:lnTo>
                    <a:pt x="2408" y="1461"/>
                  </a:lnTo>
                  <a:lnTo>
                    <a:pt x="2421" y="1333"/>
                  </a:lnTo>
                  <a:lnTo>
                    <a:pt x="2434" y="1218"/>
                  </a:lnTo>
                  <a:lnTo>
                    <a:pt x="2421" y="1089"/>
                  </a:lnTo>
                  <a:lnTo>
                    <a:pt x="2408" y="974"/>
                  </a:lnTo>
                  <a:lnTo>
                    <a:pt x="2383" y="846"/>
                  </a:lnTo>
                  <a:lnTo>
                    <a:pt x="2332" y="744"/>
                  </a:lnTo>
                  <a:lnTo>
                    <a:pt x="2280" y="628"/>
                  </a:lnTo>
                  <a:lnTo>
                    <a:pt x="2229" y="539"/>
                  </a:lnTo>
                  <a:lnTo>
                    <a:pt x="2152" y="436"/>
                  </a:lnTo>
                  <a:lnTo>
                    <a:pt x="2075" y="359"/>
                  </a:lnTo>
                  <a:lnTo>
                    <a:pt x="1986" y="270"/>
                  </a:lnTo>
                  <a:lnTo>
                    <a:pt x="1896" y="206"/>
                  </a:lnTo>
                  <a:lnTo>
                    <a:pt x="1794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0"/>
            <p:cNvSpPr/>
            <p:nvPr/>
          </p:nvSpPr>
          <p:spPr>
            <a:xfrm>
              <a:off x="4114500" y="230115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52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9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80"/>
                  </a:lnTo>
                  <a:lnTo>
                    <a:pt x="743" y="2331"/>
                  </a:lnTo>
                  <a:lnTo>
                    <a:pt x="858" y="2370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3" y="2280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9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05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52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0"/>
            <p:cNvSpPr/>
            <p:nvPr/>
          </p:nvSpPr>
          <p:spPr>
            <a:xfrm>
              <a:off x="3768675" y="2134000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218" y="1"/>
                  </a:moveTo>
                  <a:lnTo>
                    <a:pt x="1089" y="13"/>
                  </a:lnTo>
                  <a:lnTo>
                    <a:pt x="974" y="26"/>
                  </a:lnTo>
                  <a:lnTo>
                    <a:pt x="859" y="65"/>
                  </a:lnTo>
                  <a:lnTo>
                    <a:pt x="744" y="103"/>
                  </a:lnTo>
                  <a:lnTo>
                    <a:pt x="641" y="154"/>
                  </a:lnTo>
                  <a:lnTo>
                    <a:pt x="539" y="218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83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29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83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29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45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18"/>
                  </a:lnTo>
                  <a:lnTo>
                    <a:pt x="1794" y="154"/>
                  </a:lnTo>
                  <a:lnTo>
                    <a:pt x="1691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0"/>
            <p:cNvSpPr/>
            <p:nvPr/>
          </p:nvSpPr>
          <p:spPr>
            <a:xfrm>
              <a:off x="3468650" y="2192600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090" y="0"/>
                  </a:moveTo>
                  <a:lnTo>
                    <a:pt x="974" y="26"/>
                  </a:lnTo>
                  <a:lnTo>
                    <a:pt x="846" y="52"/>
                  </a:lnTo>
                  <a:lnTo>
                    <a:pt x="744" y="90"/>
                  </a:lnTo>
                  <a:lnTo>
                    <a:pt x="628" y="141"/>
                  </a:lnTo>
                  <a:lnTo>
                    <a:pt x="539" y="205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16"/>
                  </a:lnTo>
                  <a:lnTo>
                    <a:pt x="628" y="2280"/>
                  </a:lnTo>
                  <a:lnTo>
                    <a:pt x="744" y="2331"/>
                  </a:lnTo>
                  <a:lnTo>
                    <a:pt x="846" y="2370"/>
                  </a:lnTo>
                  <a:lnTo>
                    <a:pt x="974" y="2408"/>
                  </a:lnTo>
                  <a:lnTo>
                    <a:pt x="1090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0"/>
            <p:cNvSpPr/>
            <p:nvPr/>
          </p:nvSpPr>
          <p:spPr>
            <a:xfrm>
              <a:off x="3351775" y="2175950"/>
              <a:ext cx="60550" cy="60550"/>
            </a:xfrm>
            <a:custGeom>
              <a:avLst/>
              <a:gdLst/>
              <a:ahLst/>
              <a:cxnLst/>
              <a:rect l="l" t="t" r="r" b="b"/>
              <a:pathLst>
                <a:path w="2422" h="2422" extrusionOk="0">
                  <a:moveTo>
                    <a:pt x="1090" y="0"/>
                  </a:moveTo>
                  <a:lnTo>
                    <a:pt x="962" y="26"/>
                  </a:lnTo>
                  <a:lnTo>
                    <a:pt x="846" y="52"/>
                  </a:lnTo>
                  <a:lnTo>
                    <a:pt x="731" y="90"/>
                  </a:lnTo>
                  <a:lnTo>
                    <a:pt x="629" y="141"/>
                  </a:lnTo>
                  <a:lnTo>
                    <a:pt x="526" y="205"/>
                  </a:lnTo>
                  <a:lnTo>
                    <a:pt x="436" y="269"/>
                  </a:lnTo>
                  <a:lnTo>
                    <a:pt x="347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28"/>
                  </a:lnTo>
                  <a:lnTo>
                    <a:pt x="91" y="743"/>
                  </a:lnTo>
                  <a:lnTo>
                    <a:pt x="52" y="846"/>
                  </a:lnTo>
                  <a:lnTo>
                    <a:pt x="14" y="961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14" y="1460"/>
                  </a:lnTo>
                  <a:lnTo>
                    <a:pt x="52" y="1576"/>
                  </a:lnTo>
                  <a:lnTo>
                    <a:pt x="91" y="1678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16"/>
                  </a:lnTo>
                  <a:lnTo>
                    <a:pt x="629" y="2280"/>
                  </a:lnTo>
                  <a:lnTo>
                    <a:pt x="731" y="2331"/>
                  </a:lnTo>
                  <a:lnTo>
                    <a:pt x="846" y="2370"/>
                  </a:lnTo>
                  <a:lnTo>
                    <a:pt x="962" y="2395"/>
                  </a:lnTo>
                  <a:lnTo>
                    <a:pt x="1090" y="2421"/>
                  </a:lnTo>
                  <a:lnTo>
                    <a:pt x="1333" y="2421"/>
                  </a:lnTo>
                  <a:lnTo>
                    <a:pt x="1448" y="2395"/>
                  </a:lnTo>
                  <a:lnTo>
                    <a:pt x="1576" y="2370"/>
                  </a:lnTo>
                  <a:lnTo>
                    <a:pt x="1679" y="2331"/>
                  </a:lnTo>
                  <a:lnTo>
                    <a:pt x="1794" y="2280"/>
                  </a:lnTo>
                  <a:lnTo>
                    <a:pt x="1884" y="2216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8"/>
                  </a:lnTo>
                  <a:lnTo>
                    <a:pt x="2370" y="1576"/>
                  </a:lnTo>
                  <a:lnTo>
                    <a:pt x="2396" y="1460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61"/>
                  </a:lnTo>
                  <a:lnTo>
                    <a:pt x="2370" y="846"/>
                  </a:lnTo>
                  <a:lnTo>
                    <a:pt x="2332" y="743"/>
                  </a:lnTo>
                  <a:lnTo>
                    <a:pt x="2281" y="628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63" y="359"/>
                  </a:lnTo>
                  <a:lnTo>
                    <a:pt x="1986" y="269"/>
                  </a:lnTo>
                  <a:lnTo>
                    <a:pt x="1884" y="205"/>
                  </a:lnTo>
                  <a:lnTo>
                    <a:pt x="1794" y="141"/>
                  </a:lnTo>
                  <a:lnTo>
                    <a:pt x="1679" y="90"/>
                  </a:lnTo>
                  <a:lnTo>
                    <a:pt x="1576" y="52"/>
                  </a:lnTo>
                  <a:lnTo>
                    <a:pt x="1448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0"/>
            <p:cNvSpPr/>
            <p:nvPr/>
          </p:nvSpPr>
          <p:spPr>
            <a:xfrm>
              <a:off x="3268225" y="2432100"/>
              <a:ext cx="60525" cy="60550"/>
            </a:xfrm>
            <a:custGeom>
              <a:avLst/>
              <a:gdLst/>
              <a:ahLst/>
              <a:cxnLst/>
              <a:rect l="l" t="t" r="r" b="b"/>
              <a:pathLst>
                <a:path w="2421" h="2422" extrusionOk="0">
                  <a:moveTo>
                    <a:pt x="1089" y="1"/>
                  </a:moveTo>
                  <a:lnTo>
                    <a:pt x="961" y="26"/>
                  </a:lnTo>
                  <a:lnTo>
                    <a:pt x="845" y="52"/>
                  </a:lnTo>
                  <a:lnTo>
                    <a:pt x="743" y="90"/>
                  </a:lnTo>
                  <a:lnTo>
                    <a:pt x="628" y="142"/>
                  </a:lnTo>
                  <a:lnTo>
                    <a:pt x="525" y="206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36"/>
                  </a:lnTo>
                  <a:lnTo>
                    <a:pt x="205" y="539"/>
                  </a:lnTo>
                  <a:lnTo>
                    <a:pt x="141" y="628"/>
                  </a:lnTo>
                  <a:lnTo>
                    <a:pt x="90" y="744"/>
                  </a:lnTo>
                  <a:lnTo>
                    <a:pt x="51" y="846"/>
                  </a:lnTo>
                  <a:lnTo>
                    <a:pt x="26" y="974"/>
                  </a:lnTo>
                  <a:lnTo>
                    <a:pt x="0" y="1089"/>
                  </a:lnTo>
                  <a:lnTo>
                    <a:pt x="0" y="1217"/>
                  </a:lnTo>
                  <a:lnTo>
                    <a:pt x="0" y="1333"/>
                  </a:lnTo>
                  <a:lnTo>
                    <a:pt x="26" y="1461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4"/>
                  </a:lnTo>
                  <a:lnTo>
                    <a:pt x="205" y="1896"/>
                  </a:lnTo>
                  <a:lnTo>
                    <a:pt x="269" y="1986"/>
                  </a:lnTo>
                  <a:lnTo>
                    <a:pt x="346" y="2076"/>
                  </a:lnTo>
                  <a:lnTo>
                    <a:pt x="436" y="2152"/>
                  </a:lnTo>
                  <a:lnTo>
                    <a:pt x="525" y="2216"/>
                  </a:lnTo>
                  <a:lnTo>
                    <a:pt x="628" y="2281"/>
                  </a:lnTo>
                  <a:lnTo>
                    <a:pt x="743" y="2332"/>
                  </a:lnTo>
                  <a:lnTo>
                    <a:pt x="845" y="2370"/>
                  </a:lnTo>
                  <a:lnTo>
                    <a:pt x="961" y="2409"/>
                  </a:lnTo>
                  <a:lnTo>
                    <a:pt x="1089" y="2421"/>
                  </a:lnTo>
                  <a:lnTo>
                    <a:pt x="1332" y="2421"/>
                  </a:lnTo>
                  <a:lnTo>
                    <a:pt x="1460" y="2409"/>
                  </a:lnTo>
                  <a:lnTo>
                    <a:pt x="1575" y="2370"/>
                  </a:lnTo>
                  <a:lnTo>
                    <a:pt x="1678" y="2332"/>
                  </a:lnTo>
                  <a:lnTo>
                    <a:pt x="1793" y="2281"/>
                  </a:lnTo>
                  <a:lnTo>
                    <a:pt x="1883" y="2216"/>
                  </a:lnTo>
                  <a:lnTo>
                    <a:pt x="1985" y="2152"/>
                  </a:lnTo>
                  <a:lnTo>
                    <a:pt x="2062" y="2076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1"/>
                  </a:lnTo>
                  <a:lnTo>
                    <a:pt x="2421" y="1333"/>
                  </a:lnTo>
                  <a:lnTo>
                    <a:pt x="2421" y="1217"/>
                  </a:lnTo>
                  <a:lnTo>
                    <a:pt x="2421" y="1089"/>
                  </a:lnTo>
                  <a:lnTo>
                    <a:pt x="2395" y="974"/>
                  </a:lnTo>
                  <a:lnTo>
                    <a:pt x="2370" y="846"/>
                  </a:lnTo>
                  <a:lnTo>
                    <a:pt x="2331" y="744"/>
                  </a:lnTo>
                  <a:lnTo>
                    <a:pt x="2280" y="628"/>
                  </a:lnTo>
                  <a:lnTo>
                    <a:pt x="2216" y="539"/>
                  </a:lnTo>
                  <a:lnTo>
                    <a:pt x="2152" y="436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06"/>
                  </a:lnTo>
                  <a:lnTo>
                    <a:pt x="1793" y="142"/>
                  </a:lnTo>
                  <a:lnTo>
                    <a:pt x="1678" y="90"/>
                  </a:lnTo>
                  <a:lnTo>
                    <a:pt x="1575" y="52"/>
                  </a:lnTo>
                  <a:lnTo>
                    <a:pt x="1460" y="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0"/>
            <p:cNvSpPr/>
            <p:nvPr/>
          </p:nvSpPr>
          <p:spPr>
            <a:xfrm>
              <a:off x="3334825" y="2618775"/>
              <a:ext cx="60850" cy="60550"/>
            </a:xfrm>
            <a:custGeom>
              <a:avLst/>
              <a:gdLst/>
              <a:ahLst/>
              <a:cxnLst/>
              <a:rect l="l" t="t" r="r" b="b"/>
              <a:pathLst>
                <a:path w="2434" h="2422" extrusionOk="0">
                  <a:moveTo>
                    <a:pt x="1089" y="1"/>
                  </a:moveTo>
                  <a:lnTo>
                    <a:pt x="974" y="14"/>
                  </a:lnTo>
                  <a:lnTo>
                    <a:pt x="858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8" y="270"/>
                  </a:lnTo>
                  <a:lnTo>
                    <a:pt x="359" y="347"/>
                  </a:lnTo>
                  <a:lnTo>
                    <a:pt x="282" y="436"/>
                  </a:lnTo>
                  <a:lnTo>
                    <a:pt x="218" y="526"/>
                  </a:lnTo>
                  <a:lnTo>
                    <a:pt x="154" y="628"/>
                  </a:lnTo>
                  <a:lnTo>
                    <a:pt x="103" y="731"/>
                  </a:lnTo>
                  <a:lnTo>
                    <a:pt x="64" y="846"/>
                  </a:lnTo>
                  <a:lnTo>
                    <a:pt x="26" y="961"/>
                  </a:lnTo>
                  <a:lnTo>
                    <a:pt x="13" y="1089"/>
                  </a:lnTo>
                  <a:lnTo>
                    <a:pt x="0" y="1205"/>
                  </a:lnTo>
                  <a:lnTo>
                    <a:pt x="13" y="1333"/>
                  </a:lnTo>
                  <a:lnTo>
                    <a:pt x="26" y="1448"/>
                  </a:lnTo>
                  <a:lnTo>
                    <a:pt x="64" y="1576"/>
                  </a:lnTo>
                  <a:lnTo>
                    <a:pt x="103" y="1679"/>
                  </a:lnTo>
                  <a:lnTo>
                    <a:pt x="154" y="1794"/>
                  </a:lnTo>
                  <a:lnTo>
                    <a:pt x="218" y="1883"/>
                  </a:lnTo>
                  <a:lnTo>
                    <a:pt x="282" y="1986"/>
                  </a:lnTo>
                  <a:lnTo>
                    <a:pt x="359" y="2063"/>
                  </a:lnTo>
                  <a:lnTo>
                    <a:pt x="448" y="2140"/>
                  </a:lnTo>
                  <a:lnTo>
                    <a:pt x="538" y="2216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8" y="2370"/>
                  </a:lnTo>
                  <a:lnTo>
                    <a:pt x="974" y="2396"/>
                  </a:lnTo>
                  <a:lnTo>
                    <a:pt x="1089" y="2421"/>
                  </a:lnTo>
                  <a:lnTo>
                    <a:pt x="1345" y="2421"/>
                  </a:lnTo>
                  <a:lnTo>
                    <a:pt x="1460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3" y="2281"/>
                  </a:lnTo>
                  <a:lnTo>
                    <a:pt x="1896" y="2216"/>
                  </a:lnTo>
                  <a:lnTo>
                    <a:pt x="1985" y="2140"/>
                  </a:lnTo>
                  <a:lnTo>
                    <a:pt x="2075" y="2063"/>
                  </a:lnTo>
                  <a:lnTo>
                    <a:pt x="2152" y="1986"/>
                  </a:lnTo>
                  <a:lnTo>
                    <a:pt x="2229" y="1883"/>
                  </a:lnTo>
                  <a:lnTo>
                    <a:pt x="2293" y="1794"/>
                  </a:lnTo>
                  <a:lnTo>
                    <a:pt x="2344" y="1679"/>
                  </a:lnTo>
                  <a:lnTo>
                    <a:pt x="2382" y="1576"/>
                  </a:lnTo>
                  <a:lnTo>
                    <a:pt x="2408" y="1448"/>
                  </a:lnTo>
                  <a:lnTo>
                    <a:pt x="2421" y="1333"/>
                  </a:lnTo>
                  <a:lnTo>
                    <a:pt x="2434" y="1205"/>
                  </a:lnTo>
                  <a:lnTo>
                    <a:pt x="2421" y="1089"/>
                  </a:lnTo>
                  <a:lnTo>
                    <a:pt x="2408" y="961"/>
                  </a:lnTo>
                  <a:lnTo>
                    <a:pt x="2382" y="846"/>
                  </a:lnTo>
                  <a:lnTo>
                    <a:pt x="2344" y="731"/>
                  </a:lnTo>
                  <a:lnTo>
                    <a:pt x="2293" y="628"/>
                  </a:lnTo>
                  <a:lnTo>
                    <a:pt x="2229" y="526"/>
                  </a:lnTo>
                  <a:lnTo>
                    <a:pt x="2152" y="436"/>
                  </a:lnTo>
                  <a:lnTo>
                    <a:pt x="2075" y="347"/>
                  </a:lnTo>
                  <a:lnTo>
                    <a:pt x="1985" y="270"/>
                  </a:lnTo>
                  <a:lnTo>
                    <a:pt x="1896" y="206"/>
                  </a:lnTo>
                  <a:lnTo>
                    <a:pt x="1793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0" y="14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0"/>
            <p:cNvSpPr/>
            <p:nvPr/>
          </p:nvSpPr>
          <p:spPr>
            <a:xfrm>
              <a:off x="3268225" y="2759675"/>
              <a:ext cx="60525" cy="60850"/>
            </a:xfrm>
            <a:custGeom>
              <a:avLst/>
              <a:gdLst/>
              <a:ahLst/>
              <a:cxnLst/>
              <a:rect l="l" t="t" r="r" b="b"/>
              <a:pathLst>
                <a:path w="2421" h="2434" extrusionOk="0">
                  <a:moveTo>
                    <a:pt x="1204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5" y="64"/>
                  </a:lnTo>
                  <a:lnTo>
                    <a:pt x="743" y="103"/>
                  </a:lnTo>
                  <a:lnTo>
                    <a:pt x="628" y="154"/>
                  </a:lnTo>
                  <a:lnTo>
                    <a:pt x="525" y="218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48"/>
                  </a:lnTo>
                  <a:lnTo>
                    <a:pt x="205" y="538"/>
                  </a:lnTo>
                  <a:lnTo>
                    <a:pt x="141" y="641"/>
                  </a:lnTo>
                  <a:lnTo>
                    <a:pt x="90" y="743"/>
                  </a:lnTo>
                  <a:lnTo>
                    <a:pt x="51" y="858"/>
                  </a:lnTo>
                  <a:lnTo>
                    <a:pt x="26" y="974"/>
                  </a:lnTo>
                  <a:lnTo>
                    <a:pt x="0" y="1102"/>
                  </a:lnTo>
                  <a:lnTo>
                    <a:pt x="0" y="1217"/>
                  </a:lnTo>
                  <a:lnTo>
                    <a:pt x="0" y="1345"/>
                  </a:lnTo>
                  <a:lnTo>
                    <a:pt x="26" y="1460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3"/>
                  </a:lnTo>
                  <a:lnTo>
                    <a:pt x="205" y="1896"/>
                  </a:lnTo>
                  <a:lnTo>
                    <a:pt x="269" y="1985"/>
                  </a:lnTo>
                  <a:lnTo>
                    <a:pt x="346" y="2075"/>
                  </a:lnTo>
                  <a:lnTo>
                    <a:pt x="436" y="2152"/>
                  </a:lnTo>
                  <a:lnTo>
                    <a:pt x="525" y="2229"/>
                  </a:lnTo>
                  <a:lnTo>
                    <a:pt x="628" y="2293"/>
                  </a:lnTo>
                  <a:lnTo>
                    <a:pt x="743" y="2344"/>
                  </a:lnTo>
                  <a:lnTo>
                    <a:pt x="845" y="2382"/>
                  </a:lnTo>
                  <a:lnTo>
                    <a:pt x="961" y="2408"/>
                  </a:lnTo>
                  <a:lnTo>
                    <a:pt x="1089" y="2421"/>
                  </a:lnTo>
                  <a:lnTo>
                    <a:pt x="1204" y="2434"/>
                  </a:lnTo>
                  <a:lnTo>
                    <a:pt x="1332" y="2421"/>
                  </a:lnTo>
                  <a:lnTo>
                    <a:pt x="1460" y="2408"/>
                  </a:lnTo>
                  <a:lnTo>
                    <a:pt x="1575" y="2382"/>
                  </a:lnTo>
                  <a:lnTo>
                    <a:pt x="1678" y="2344"/>
                  </a:lnTo>
                  <a:lnTo>
                    <a:pt x="1793" y="2293"/>
                  </a:lnTo>
                  <a:lnTo>
                    <a:pt x="1883" y="2229"/>
                  </a:lnTo>
                  <a:lnTo>
                    <a:pt x="1985" y="2152"/>
                  </a:lnTo>
                  <a:lnTo>
                    <a:pt x="2062" y="2075"/>
                  </a:lnTo>
                  <a:lnTo>
                    <a:pt x="2152" y="1985"/>
                  </a:lnTo>
                  <a:lnTo>
                    <a:pt x="2216" y="1896"/>
                  </a:lnTo>
                  <a:lnTo>
                    <a:pt x="2280" y="1793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0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5" y="974"/>
                  </a:lnTo>
                  <a:lnTo>
                    <a:pt x="2370" y="858"/>
                  </a:lnTo>
                  <a:lnTo>
                    <a:pt x="2331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48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18"/>
                  </a:lnTo>
                  <a:lnTo>
                    <a:pt x="1793" y="154"/>
                  </a:lnTo>
                  <a:lnTo>
                    <a:pt x="1678" y="103"/>
                  </a:lnTo>
                  <a:lnTo>
                    <a:pt x="1575" y="64"/>
                  </a:lnTo>
                  <a:lnTo>
                    <a:pt x="1460" y="26"/>
                  </a:lnTo>
                  <a:lnTo>
                    <a:pt x="1332" y="13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0"/>
            <p:cNvSpPr/>
            <p:nvPr/>
          </p:nvSpPr>
          <p:spPr>
            <a:xfrm>
              <a:off x="3385075" y="29668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90" y="1"/>
                  </a:moveTo>
                  <a:lnTo>
                    <a:pt x="974" y="27"/>
                  </a:lnTo>
                  <a:lnTo>
                    <a:pt x="859" y="52"/>
                  </a:lnTo>
                  <a:lnTo>
                    <a:pt x="744" y="91"/>
                  </a:lnTo>
                  <a:lnTo>
                    <a:pt x="641" y="142"/>
                  </a:lnTo>
                  <a:lnTo>
                    <a:pt x="539" y="206"/>
                  </a:lnTo>
                  <a:lnTo>
                    <a:pt x="436" y="270"/>
                  </a:lnTo>
                  <a:lnTo>
                    <a:pt x="360" y="360"/>
                  </a:lnTo>
                  <a:lnTo>
                    <a:pt x="283" y="436"/>
                  </a:lnTo>
                  <a:lnTo>
                    <a:pt x="206" y="539"/>
                  </a:lnTo>
                  <a:lnTo>
                    <a:pt x="142" y="628"/>
                  </a:lnTo>
                  <a:lnTo>
                    <a:pt x="91" y="744"/>
                  </a:lnTo>
                  <a:lnTo>
                    <a:pt x="52" y="846"/>
                  </a:lnTo>
                  <a:lnTo>
                    <a:pt x="27" y="961"/>
                  </a:lnTo>
                  <a:lnTo>
                    <a:pt x="1" y="1090"/>
                  </a:lnTo>
                  <a:lnTo>
                    <a:pt x="1" y="1218"/>
                  </a:lnTo>
                  <a:lnTo>
                    <a:pt x="1" y="1333"/>
                  </a:lnTo>
                  <a:lnTo>
                    <a:pt x="27" y="1461"/>
                  </a:lnTo>
                  <a:lnTo>
                    <a:pt x="52" y="1576"/>
                  </a:lnTo>
                  <a:lnTo>
                    <a:pt x="91" y="1679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60" y="2076"/>
                  </a:lnTo>
                  <a:lnTo>
                    <a:pt x="436" y="2153"/>
                  </a:lnTo>
                  <a:lnTo>
                    <a:pt x="539" y="2217"/>
                  </a:lnTo>
                  <a:lnTo>
                    <a:pt x="641" y="2281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90" y="2422"/>
                  </a:lnTo>
                  <a:lnTo>
                    <a:pt x="1333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2" y="2332"/>
                  </a:lnTo>
                  <a:lnTo>
                    <a:pt x="1794" y="2281"/>
                  </a:lnTo>
                  <a:lnTo>
                    <a:pt x="1897" y="2217"/>
                  </a:lnTo>
                  <a:lnTo>
                    <a:pt x="1986" y="2153"/>
                  </a:lnTo>
                  <a:lnTo>
                    <a:pt x="2076" y="2076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9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2" y="1333"/>
                  </a:lnTo>
                  <a:lnTo>
                    <a:pt x="2434" y="1218"/>
                  </a:lnTo>
                  <a:lnTo>
                    <a:pt x="2422" y="1090"/>
                  </a:lnTo>
                  <a:lnTo>
                    <a:pt x="2409" y="961"/>
                  </a:lnTo>
                  <a:lnTo>
                    <a:pt x="2370" y="846"/>
                  </a:lnTo>
                  <a:lnTo>
                    <a:pt x="2332" y="744"/>
                  </a:lnTo>
                  <a:lnTo>
                    <a:pt x="2281" y="628"/>
                  </a:lnTo>
                  <a:lnTo>
                    <a:pt x="2217" y="539"/>
                  </a:lnTo>
                  <a:lnTo>
                    <a:pt x="2153" y="436"/>
                  </a:lnTo>
                  <a:lnTo>
                    <a:pt x="2076" y="360"/>
                  </a:lnTo>
                  <a:lnTo>
                    <a:pt x="1986" y="270"/>
                  </a:lnTo>
                  <a:lnTo>
                    <a:pt x="1897" y="206"/>
                  </a:lnTo>
                  <a:lnTo>
                    <a:pt x="1794" y="142"/>
                  </a:lnTo>
                  <a:lnTo>
                    <a:pt x="1692" y="91"/>
                  </a:lnTo>
                  <a:lnTo>
                    <a:pt x="1576" y="52"/>
                  </a:lnTo>
                  <a:lnTo>
                    <a:pt x="1461" y="27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0"/>
            <p:cNvSpPr/>
            <p:nvPr/>
          </p:nvSpPr>
          <p:spPr>
            <a:xfrm>
              <a:off x="4036050" y="299310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64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18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8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5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93"/>
                  </a:lnTo>
                  <a:lnTo>
                    <a:pt x="743" y="2344"/>
                  </a:lnTo>
                  <a:lnTo>
                    <a:pt x="858" y="2382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82"/>
                  </a:lnTo>
                  <a:lnTo>
                    <a:pt x="1691" y="2344"/>
                  </a:lnTo>
                  <a:lnTo>
                    <a:pt x="1793" y="2293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5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8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18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64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0"/>
            <p:cNvSpPr/>
            <p:nvPr/>
          </p:nvSpPr>
          <p:spPr>
            <a:xfrm>
              <a:off x="4228800" y="2822425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4" y="90"/>
                  </a:lnTo>
                  <a:lnTo>
                    <a:pt x="641" y="141"/>
                  </a:lnTo>
                  <a:lnTo>
                    <a:pt x="539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7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9" y="2216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7" y="2434"/>
                  </a:lnTo>
                  <a:lnTo>
                    <a:pt x="1346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33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0"/>
            <p:cNvSpPr/>
            <p:nvPr/>
          </p:nvSpPr>
          <p:spPr>
            <a:xfrm>
              <a:off x="4315250" y="2674175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205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6" y="65"/>
                  </a:lnTo>
                  <a:lnTo>
                    <a:pt x="744" y="103"/>
                  </a:lnTo>
                  <a:lnTo>
                    <a:pt x="628" y="154"/>
                  </a:lnTo>
                  <a:lnTo>
                    <a:pt x="526" y="218"/>
                  </a:lnTo>
                  <a:lnTo>
                    <a:pt x="436" y="282"/>
                  </a:lnTo>
                  <a:lnTo>
                    <a:pt x="347" y="359"/>
                  </a:lnTo>
                  <a:lnTo>
                    <a:pt x="270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102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99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29"/>
                  </a:lnTo>
                  <a:lnTo>
                    <a:pt x="628" y="2293"/>
                  </a:lnTo>
                  <a:lnTo>
                    <a:pt x="744" y="2344"/>
                  </a:lnTo>
                  <a:lnTo>
                    <a:pt x="846" y="2383"/>
                  </a:lnTo>
                  <a:lnTo>
                    <a:pt x="961" y="2408"/>
                  </a:lnTo>
                  <a:lnTo>
                    <a:pt x="1089" y="2434"/>
                  </a:lnTo>
                  <a:lnTo>
                    <a:pt x="1333" y="2434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79" y="2344"/>
                  </a:lnTo>
                  <a:lnTo>
                    <a:pt x="1794" y="2293"/>
                  </a:lnTo>
                  <a:lnTo>
                    <a:pt x="1884" y="2229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99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63" y="359"/>
                  </a:lnTo>
                  <a:lnTo>
                    <a:pt x="1986" y="282"/>
                  </a:lnTo>
                  <a:lnTo>
                    <a:pt x="1884" y="218"/>
                  </a:lnTo>
                  <a:lnTo>
                    <a:pt x="1794" y="154"/>
                  </a:lnTo>
                  <a:lnTo>
                    <a:pt x="1679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61"/>
          <p:cNvSpPr txBox="1">
            <a:spLocks noGrp="1"/>
          </p:cNvSpPr>
          <p:nvPr>
            <p:ph type="title"/>
          </p:nvPr>
        </p:nvSpPr>
        <p:spPr>
          <a:xfrm>
            <a:off x="515250" y="28175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VGG 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83" name="Google Shape;883;p61"/>
          <p:cNvSpPr txBox="1"/>
          <p:nvPr/>
        </p:nvSpPr>
        <p:spPr>
          <a:xfrm>
            <a:off x="361200" y="1928163"/>
            <a:ext cx="8421600" cy="24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A VGG16 is a convolutional neural network trained on a subset of the ImageNet dataset, a collection of over 14 million images belonging to 22,000 categories.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600" dirty="0" err="1">
                <a:latin typeface="Roboto"/>
                <a:ea typeface="Roboto"/>
                <a:cs typeface="Roboto"/>
                <a:sym typeface="Roboto"/>
              </a:rPr>
              <a:t>Keras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 VGG16 model is used in feature extraction, fine-tuning, and prediction models. By using </a:t>
            </a:r>
            <a:r>
              <a:rPr lang="en" sz="1600" dirty="0" err="1">
                <a:latin typeface="Roboto"/>
                <a:ea typeface="Roboto"/>
                <a:cs typeface="Roboto"/>
                <a:sym typeface="Roboto"/>
              </a:rPr>
              <a:t>Keras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 VGG16 weights are downloaded automatically by instantiating the model of </a:t>
            </a:r>
            <a:r>
              <a:rPr lang="en" sz="1600" dirty="0" err="1">
                <a:latin typeface="Roboto"/>
                <a:ea typeface="Roboto"/>
                <a:cs typeface="Roboto"/>
                <a:sym typeface="Roboto"/>
              </a:rPr>
              <a:t>Keras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 and this model is stored in </a:t>
            </a:r>
            <a:r>
              <a:rPr lang="en" sz="1600" dirty="0" err="1">
                <a:latin typeface="Roboto"/>
                <a:ea typeface="Roboto"/>
                <a:cs typeface="Roboto"/>
                <a:sym typeface="Roboto"/>
              </a:rPr>
              <a:t>Keras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/model directory.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62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EfficientNet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90" name="Google Shape;890;p62"/>
          <p:cNvSpPr txBox="1"/>
          <p:nvPr/>
        </p:nvSpPr>
        <p:spPr>
          <a:xfrm>
            <a:off x="408675" y="1195525"/>
            <a:ext cx="8421600" cy="3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An EfficientNet is a convolutional neural network architecture and scaling method that uniformly scales all dimensions of depth/width/resolution using a compound coefficient. 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EfficientNet uses a technique called compound coefficient to scale up models in a simple but effective manner. Instead of randomly scaling up width, depth or resolution, compound scaling uniformly scales each dimension with a certain fixed set of scaling coefficients.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EfficientNet is based on the baseline network developed by the neural architecture search using the AutoML MNAS framework.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5" name="Google Shape;89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725" y="429275"/>
            <a:ext cx="2808175" cy="4284949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63"/>
          <p:cNvSpPr txBox="1">
            <a:spLocks noGrp="1"/>
          </p:cNvSpPr>
          <p:nvPr>
            <p:ph type="subTitle" idx="1"/>
          </p:nvPr>
        </p:nvSpPr>
        <p:spPr>
          <a:xfrm flipH="1">
            <a:off x="951250" y="1284350"/>
            <a:ext cx="3390900" cy="23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EfficientNet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Infographics</a:t>
            </a:r>
            <a:endParaRPr/>
          </a:p>
        </p:txBody>
      </p:sp>
      <p:grpSp>
        <p:nvGrpSpPr>
          <p:cNvPr id="530" name="Google Shape;530;p46"/>
          <p:cNvGrpSpPr/>
          <p:nvPr/>
        </p:nvGrpSpPr>
        <p:grpSpPr>
          <a:xfrm>
            <a:off x="3297249" y="1109874"/>
            <a:ext cx="2656689" cy="596100"/>
            <a:chOff x="3297249" y="1109874"/>
            <a:chExt cx="2656689" cy="596100"/>
          </a:xfrm>
        </p:grpSpPr>
        <p:sp>
          <p:nvSpPr>
            <p:cNvPr id="531" name="Google Shape;531;p4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532" name="Google Shape;532;p46"/>
            <p:cNvSpPr txBox="1"/>
            <p:nvPr/>
          </p:nvSpPr>
          <p:spPr>
            <a:xfrm>
              <a:off x="3972738" y="12010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Problem Statement 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3" name="Google Shape;533;p46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534" name="Google Shape;534;p4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46"/>
          <p:cNvGrpSpPr/>
          <p:nvPr/>
        </p:nvGrpSpPr>
        <p:grpSpPr>
          <a:xfrm>
            <a:off x="6033350" y="1109875"/>
            <a:ext cx="2656702" cy="596100"/>
            <a:chOff x="6033350" y="1109875"/>
            <a:chExt cx="2656702" cy="596100"/>
          </a:xfrm>
        </p:grpSpPr>
        <p:sp>
          <p:nvSpPr>
            <p:cNvPr id="592" name="Google Shape;592;p46"/>
            <p:cNvSpPr txBox="1"/>
            <p:nvPr/>
          </p:nvSpPr>
          <p:spPr>
            <a:xfrm>
              <a:off x="6708852" y="1242013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Transfer Learning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3" name="Google Shape;593;p4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594" name="Google Shape;594;p46"/>
          <p:cNvGrpSpPr/>
          <p:nvPr/>
        </p:nvGrpSpPr>
        <p:grpSpPr>
          <a:xfrm>
            <a:off x="3297248" y="2589598"/>
            <a:ext cx="2656704" cy="596100"/>
            <a:chOff x="3297248" y="2589598"/>
            <a:chExt cx="2656704" cy="596100"/>
          </a:xfrm>
        </p:grpSpPr>
        <p:sp>
          <p:nvSpPr>
            <p:cNvPr id="595" name="Google Shape;595;p46"/>
            <p:cNvSpPr txBox="1"/>
            <p:nvPr/>
          </p:nvSpPr>
          <p:spPr>
            <a:xfrm>
              <a:off x="3972752" y="267599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Image Classification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p4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597" name="Google Shape;597;p46"/>
          <p:cNvGrpSpPr/>
          <p:nvPr/>
        </p:nvGrpSpPr>
        <p:grpSpPr>
          <a:xfrm>
            <a:off x="3297248" y="4055023"/>
            <a:ext cx="2656704" cy="596100"/>
            <a:chOff x="3297248" y="4055023"/>
            <a:chExt cx="2656704" cy="596100"/>
          </a:xfrm>
        </p:grpSpPr>
        <p:sp>
          <p:nvSpPr>
            <p:cNvPr id="598" name="Google Shape;598;p46"/>
            <p:cNvSpPr txBox="1"/>
            <p:nvPr/>
          </p:nvSpPr>
          <p:spPr>
            <a:xfrm>
              <a:off x="3972752" y="418815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CNN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p4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600" name="Google Shape;600;p46"/>
          <p:cNvGrpSpPr/>
          <p:nvPr/>
        </p:nvGrpSpPr>
        <p:grpSpPr>
          <a:xfrm>
            <a:off x="6033350" y="2616950"/>
            <a:ext cx="2656690" cy="596100"/>
            <a:chOff x="6033350" y="2616950"/>
            <a:chExt cx="2656690" cy="596100"/>
          </a:xfrm>
        </p:grpSpPr>
        <p:sp>
          <p:nvSpPr>
            <p:cNvPr id="601" name="Google Shape;601;p46"/>
            <p:cNvSpPr txBox="1"/>
            <p:nvPr/>
          </p:nvSpPr>
          <p:spPr>
            <a:xfrm>
              <a:off x="6708840" y="2749090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Results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p4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603" name="Google Shape;603;p46"/>
          <p:cNvGrpSpPr/>
          <p:nvPr/>
        </p:nvGrpSpPr>
        <p:grpSpPr>
          <a:xfrm>
            <a:off x="6033350" y="4056000"/>
            <a:ext cx="2659902" cy="596100"/>
            <a:chOff x="6033350" y="4056000"/>
            <a:chExt cx="2659902" cy="596100"/>
          </a:xfrm>
        </p:grpSpPr>
        <p:sp>
          <p:nvSpPr>
            <p:cNvPr id="604" name="Google Shape;604;p46"/>
            <p:cNvSpPr txBox="1"/>
            <p:nvPr/>
          </p:nvSpPr>
          <p:spPr>
            <a:xfrm>
              <a:off x="6712052" y="4188142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Observations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p4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64"/>
          <p:cNvSpPr/>
          <p:nvPr/>
        </p:nvSpPr>
        <p:spPr>
          <a:xfrm>
            <a:off x="4876800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64"/>
          <p:cNvSpPr/>
          <p:nvPr/>
        </p:nvSpPr>
        <p:spPr>
          <a:xfrm>
            <a:off x="457175" y="2562225"/>
            <a:ext cx="3819600" cy="2169600"/>
          </a:xfrm>
          <a:prstGeom prst="roundRect">
            <a:avLst>
              <a:gd name="adj" fmla="val 16667"/>
            </a:avLst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3" name="Google Shape;903;p64"/>
          <p:cNvGrpSpPr/>
          <p:nvPr/>
        </p:nvGrpSpPr>
        <p:grpSpPr>
          <a:xfrm>
            <a:off x="695359" y="2842976"/>
            <a:ext cx="3343229" cy="1488799"/>
            <a:chOff x="695359" y="2302076"/>
            <a:chExt cx="3343229" cy="1488799"/>
          </a:xfrm>
        </p:grpSpPr>
        <p:sp>
          <p:nvSpPr>
            <p:cNvPr id="904" name="Google Shape;904;p64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5" name="Google Shape;905;p64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 will be very helpful when we have less amount of data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Helps to produce more accurate results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Speeds up the training process.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06" name="Google Shape;906;p64"/>
          <p:cNvGrpSpPr/>
          <p:nvPr/>
        </p:nvGrpSpPr>
        <p:grpSpPr>
          <a:xfrm>
            <a:off x="5114996" y="2842976"/>
            <a:ext cx="3343204" cy="1488799"/>
            <a:chOff x="5114996" y="2302076"/>
            <a:chExt cx="3343204" cy="1488799"/>
          </a:xfrm>
        </p:grpSpPr>
        <p:sp>
          <p:nvSpPr>
            <p:cNvPr id="907" name="Google Shape;907;p64"/>
            <p:cNvSpPr txBox="1"/>
            <p:nvPr/>
          </p:nvSpPr>
          <p:spPr>
            <a:xfrm>
              <a:off x="5114996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Disadvantages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8" name="Google Shape;908;p64"/>
            <p:cNvSpPr txBox="1"/>
            <p:nvPr/>
          </p:nvSpPr>
          <p:spPr>
            <a:xfrm>
              <a:off x="5115000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Problem of overfitting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32004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Roboto"/>
                <a:buChar char="●"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Problem of negative transfer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09" name="Google Shape;909;p64"/>
          <p:cNvGrpSpPr/>
          <p:nvPr/>
        </p:nvGrpSpPr>
        <p:grpSpPr>
          <a:xfrm>
            <a:off x="3708933" y="2758042"/>
            <a:ext cx="339253" cy="339253"/>
            <a:chOff x="1492675" y="4992125"/>
            <a:chExt cx="481825" cy="481825"/>
          </a:xfrm>
        </p:grpSpPr>
        <p:sp>
          <p:nvSpPr>
            <p:cNvPr id="910" name="Google Shape;910;p64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1" name="Google Shape;911;p64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2" name="Google Shape;912;p64"/>
          <p:cNvGrpSpPr/>
          <p:nvPr/>
        </p:nvGrpSpPr>
        <p:grpSpPr>
          <a:xfrm>
            <a:off x="8118950" y="2758042"/>
            <a:ext cx="339253" cy="339253"/>
            <a:chOff x="2085525" y="4992125"/>
            <a:chExt cx="481825" cy="481825"/>
          </a:xfrm>
        </p:grpSpPr>
        <p:sp>
          <p:nvSpPr>
            <p:cNvPr id="913" name="Google Shape;913;p64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" name="Google Shape;914;p64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15" name="Google Shape;915;p64"/>
          <p:cNvSpPr/>
          <p:nvPr/>
        </p:nvSpPr>
        <p:spPr>
          <a:xfrm>
            <a:off x="1219200" y="1200075"/>
            <a:ext cx="6717600" cy="532500"/>
          </a:xfrm>
          <a:prstGeom prst="roundRect">
            <a:avLst>
              <a:gd name="adj" fmla="val 50000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64"/>
          <p:cNvSpPr txBox="1"/>
          <p:nvPr/>
        </p:nvSpPr>
        <p:spPr>
          <a:xfrm>
            <a:off x="2202450" y="1296550"/>
            <a:ext cx="4750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Transfer learning advantages vs disadvantages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917" name="Google Shape;917;p64"/>
          <p:cNvCxnSpPr>
            <a:stCxn id="915" idx="2"/>
            <a:endCxn id="902" idx="0"/>
          </p:cNvCxnSpPr>
          <p:nvPr/>
        </p:nvCxnSpPr>
        <p:spPr>
          <a:xfrm rot="5400000">
            <a:off x="3057600" y="1041975"/>
            <a:ext cx="829800" cy="22110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1191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64"/>
          <p:cNvCxnSpPr>
            <a:stCxn id="915" idx="2"/>
            <a:endCxn id="901" idx="0"/>
          </p:cNvCxnSpPr>
          <p:nvPr/>
        </p:nvCxnSpPr>
        <p:spPr>
          <a:xfrm rot="-5400000" flipH="1">
            <a:off x="5267400" y="1043175"/>
            <a:ext cx="829800" cy="2208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rgbClr val="29292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64"/>
          <p:cNvGrpSpPr/>
          <p:nvPr/>
        </p:nvGrpSpPr>
        <p:grpSpPr>
          <a:xfrm>
            <a:off x="7388734" y="893408"/>
            <a:ext cx="1298078" cy="1145747"/>
            <a:chOff x="3268225" y="2120225"/>
            <a:chExt cx="1107575" cy="977600"/>
          </a:xfrm>
        </p:grpSpPr>
        <p:sp>
          <p:nvSpPr>
            <p:cNvPr id="920" name="Google Shape;920;p64"/>
            <p:cNvSpPr/>
            <p:nvPr/>
          </p:nvSpPr>
          <p:spPr>
            <a:xfrm>
              <a:off x="3783725" y="2149375"/>
              <a:ext cx="30450" cy="180600"/>
            </a:xfrm>
            <a:custGeom>
              <a:avLst/>
              <a:gdLst/>
              <a:ahLst/>
              <a:cxnLst/>
              <a:rect l="l" t="t" r="r" b="b"/>
              <a:pathLst>
                <a:path w="1218" h="7224" extrusionOk="0">
                  <a:moveTo>
                    <a:pt x="616" y="0"/>
                  </a:moveTo>
                  <a:lnTo>
                    <a:pt x="487" y="13"/>
                  </a:lnTo>
                  <a:lnTo>
                    <a:pt x="372" y="39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2"/>
                  </a:lnTo>
                  <a:lnTo>
                    <a:pt x="1" y="6622"/>
                  </a:lnTo>
                  <a:lnTo>
                    <a:pt x="14" y="6737"/>
                  </a:lnTo>
                  <a:lnTo>
                    <a:pt x="52" y="6853"/>
                  </a:lnTo>
                  <a:lnTo>
                    <a:pt x="103" y="6955"/>
                  </a:lnTo>
                  <a:lnTo>
                    <a:pt x="180" y="7045"/>
                  </a:lnTo>
                  <a:lnTo>
                    <a:pt x="270" y="7122"/>
                  </a:lnTo>
                  <a:lnTo>
                    <a:pt x="372" y="7173"/>
                  </a:lnTo>
                  <a:lnTo>
                    <a:pt x="487" y="7211"/>
                  </a:lnTo>
                  <a:lnTo>
                    <a:pt x="616" y="7224"/>
                  </a:lnTo>
                  <a:lnTo>
                    <a:pt x="731" y="7211"/>
                  </a:lnTo>
                  <a:lnTo>
                    <a:pt x="846" y="7173"/>
                  </a:lnTo>
                  <a:lnTo>
                    <a:pt x="949" y="7122"/>
                  </a:lnTo>
                  <a:lnTo>
                    <a:pt x="1038" y="7045"/>
                  </a:lnTo>
                  <a:lnTo>
                    <a:pt x="1115" y="6955"/>
                  </a:lnTo>
                  <a:lnTo>
                    <a:pt x="1166" y="6853"/>
                  </a:lnTo>
                  <a:lnTo>
                    <a:pt x="1205" y="6737"/>
                  </a:lnTo>
                  <a:lnTo>
                    <a:pt x="1218" y="6622"/>
                  </a:lnTo>
                  <a:lnTo>
                    <a:pt x="1218" y="602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39"/>
                  </a:lnTo>
                  <a:lnTo>
                    <a:pt x="731" y="13"/>
                  </a:lnTo>
                  <a:lnTo>
                    <a:pt x="6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4"/>
            <p:cNvSpPr/>
            <p:nvPr/>
          </p:nvSpPr>
          <p:spPr>
            <a:xfrm>
              <a:off x="3953425" y="2135275"/>
              <a:ext cx="226425" cy="251075"/>
            </a:xfrm>
            <a:custGeom>
              <a:avLst/>
              <a:gdLst/>
              <a:ahLst/>
              <a:cxnLst/>
              <a:rect l="l" t="t" r="r" b="b"/>
              <a:pathLst>
                <a:path w="9057" h="10043" extrusionOk="0">
                  <a:moveTo>
                    <a:pt x="4791" y="1"/>
                  </a:moveTo>
                  <a:lnTo>
                    <a:pt x="4663" y="14"/>
                  </a:lnTo>
                  <a:lnTo>
                    <a:pt x="4548" y="52"/>
                  </a:lnTo>
                  <a:lnTo>
                    <a:pt x="4445" y="103"/>
                  </a:lnTo>
                  <a:lnTo>
                    <a:pt x="4356" y="180"/>
                  </a:lnTo>
                  <a:lnTo>
                    <a:pt x="4292" y="270"/>
                  </a:lnTo>
                  <a:lnTo>
                    <a:pt x="4228" y="372"/>
                  </a:lnTo>
                  <a:lnTo>
                    <a:pt x="4189" y="487"/>
                  </a:lnTo>
                  <a:lnTo>
                    <a:pt x="4176" y="616"/>
                  </a:lnTo>
                  <a:lnTo>
                    <a:pt x="4176" y="4394"/>
                  </a:lnTo>
                  <a:lnTo>
                    <a:pt x="155" y="9030"/>
                  </a:lnTo>
                  <a:lnTo>
                    <a:pt x="78" y="9133"/>
                  </a:lnTo>
                  <a:lnTo>
                    <a:pt x="27" y="9235"/>
                  </a:lnTo>
                  <a:lnTo>
                    <a:pt x="1" y="9351"/>
                  </a:lnTo>
                  <a:lnTo>
                    <a:pt x="1" y="9479"/>
                  </a:lnTo>
                  <a:lnTo>
                    <a:pt x="14" y="9581"/>
                  </a:lnTo>
                  <a:lnTo>
                    <a:pt x="65" y="9696"/>
                  </a:lnTo>
                  <a:lnTo>
                    <a:pt x="129" y="9799"/>
                  </a:lnTo>
                  <a:lnTo>
                    <a:pt x="206" y="9888"/>
                  </a:lnTo>
                  <a:lnTo>
                    <a:pt x="296" y="9953"/>
                  </a:lnTo>
                  <a:lnTo>
                    <a:pt x="398" y="10004"/>
                  </a:lnTo>
                  <a:lnTo>
                    <a:pt x="500" y="10029"/>
                  </a:lnTo>
                  <a:lnTo>
                    <a:pt x="603" y="10042"/>
                  </a:lnTo>
                  <a:lnTo>
                    <a:pt x="731" y="10029"/>
                  </a:lnTo>
                  <a:lnTo>
                    <a:pt x="859" y="9991"/>
                  </a:lnTo>
                  <a:lnTo>
                    <a:pt x="962" y="9914"/>
                  </a:lnTo>
                  <a:lnTo>
                    <a:pt x="1064" y="9824"/>
                  </a:lnTo>
                  <a:lnTo>
                    <a:pt x="5252" y="5021"/>
                  </a:lnTo>
                  <a:lnTo>
                    <a:pt x="5316" y="4932"/>
                  </a:lnTo>
                  <a:lnTo>
                    <a:pt x="5355" y="4829"/>
                  </a:lnTo>
                  <a:lnTo>
                    <a:pt x="5380" y="4727"/>
                  </a:lnTo>
                  <a:lnTo>
                    <a:pt x="5393" y="4624"/>
                  </a:lnTo>
                  <a:lnTo>
                    <a:pt x="5393" y="1218"/>
                  </a:lnTo>
                  <a:lnTo>
                    <a:pt x="8441" y="1218"/>
                  </a:lnTo>
                  <a:lnTo>
                    <a:pt x="8569" y="1205"/>
                  </a:lnTo>
                  <a:lnTo>
                    <a:pt x="8685" y="1166"/>
                  </a:lnTo>
                  <a:lnTo>
                    <a:pt x="8787" y="1115"/>
                  </a:lnTo>
                  <a:lnTo>
                    <a:pt x="8877" y="1038"/>
                  </a:lnTo>
                  <a:lnTo>
                    <a:pt x="8941" y="949"/>
                  </a:lnTo>
                  <a:lnTo>
                    <a:pt x="9005" y="846"/>
                  </a:lnTo>
                  <a:lnTo>
                    <a:pt x="9043" y="731"/>
                  </a:lnTo>
                  <a:lnTo>
                    <a:pt x="9056" y="616"/>
                  </a:lnTo>
                  <a:lnTo>
                    <a:pt x="9043" y="487"/>
                  </a:lnTo>
                  <a:lnTo>
                    <a:pt x="9005" y="372"/>
                  </a:lnTo>
                  <a:lnTo>
                    <a:pt x="8941" y="270"/>
                  </a:lnTo>
                  <a:lnTo>
                    <a:pt x="8877" y="180"/>
                  </a:lnTo>
                  <a:lnTo>
                    <a:pt x="8787" y="103"/>
                  </a:lnTo>
                  <a:lnTo>
                    <a:pt x="8685" y="52"/>
                  </a:lnTo>
                  <a:lnTo>
                    <a:pt x="8569" y="14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4"/>
            <p:cNvSpPr/>
            <p:nvPr/>
          </p:nvSpPr>
          <p:spPr>
            <a:xfrm>
              <a:off x="4051425" y="2316525"/>
              <a:ext cx="108875" cy="208450"/>
            </a:xfrm>
            <a:custGeom>
              <a:avLst/>
              <a:gdLst/>
              <a:ahLst/>
              <a:cxnLst/>
              <a:rect l="l" t="t" r="r" b="b"/>
              <a:pathLst>
                <a:path w="4355" h="8338" extrusionOk="0">
                  <a:moveTo>
                    <a:pt x="3625" y="0"/>
                  </a:moveTo>
                  <a:lnTo>
                    <a:pt x="3509" y="38"/>
                  </a:lnTo>
                  <a:lnTo>
                    <a:pt x="3407" y="103"/>
                  </a:lnTo>
                  <a:lnTo>
                    <a:pt x="3317" y="167"/>
                  </a:lnTo>
                  <a:lnTo>
                    <a:pt x="3241" y="256"/>
                  </a:lnTo>
                  <a:lnTo>
                    <a:pt x="3189" y="359"/>
                  </a:lnTo>
                  <a:lnTo>
                    <a:pt x="3151" y="474"/>
                  </a:lnTo>
                  <a:lnTo>
                    <a:pt x="3138" y="602"/>
                  </a:lnTo>
                  <a:lnTo>
                    <a:pt x="3138" y="4572"/>
                  </a:lnTo>
                  <a:lnTo>
                    <a:pt x="192" y="7288"/>
                  </a:lnTo>
                  <a:lnTo>
                    <a:pt x="115" y="7377"/>
                  </a:lnTo>
                  <a:lnTo>
                    <a:pt x="51" y="7480"/>
                  </a:lnTo>
                  <a:lnTo>
                    <a:pt x="13" y="7595"/>
                  </a:lnTo>
                  <a:lnTo>
                    <a:pt x="0" y="7710"/>
                  </a:lnTo>
                  <a:lnTo>
                    <a:pt x="0" y="7826"/>
                  </a:lnTo>
                  <a:lnTo>
                    <a:pt x="39" y="7941"/>
                  </a:lnTo>
                  <a:lnTo>
                    <a:pt x="90" y="8043"/>
                  </a:lnTo>
                  <a:lnTo>
                    <a:pt x="154" y="8146"/>
                  </a:lnTo>
                  <a:lnTo>
                    <a:pt x="256" y="8223"/>
                  </a:lnTo>
                  <a:lnTo>
                    <a:pt x="372" y="8287"/>
                  </a:lnTo>
                  <a:lnTo>
                    <a:pt x="487" y="8325"/>
                  </a:lnTo>
                  <a:lnTo>
                    <a:pt x="602" y="8338"/>
                  </a:lnTo>
                  <a:lnTo>
                    <a:pt x="717" y="8325"/>
                  </a:lnTo>
                  <a:lnTo>
                    <a:pt x="820" y="8300"/>
                  </a:lnTo>
                  <a:lnTo>
                    <a:pt x="922" y="8248"/>
                  </a:lnTo>
                  <a:lnTo>
                    <a:pt x="1012" y="8172"/>
                  </a:lnTo>
                  <a:lnTo>
                    <a:pt x="4150" y="5277"/>
                  </a:lnTo>
                  <a:lnTo>
                    <a:pt x="4240" y="5187"/>
                  </a:lnTo>
                  <a:lnTo>
                    <a:pt x="4304" y="5072"/>
                  </a:lnTo>
                  <a:lnTo>
                    <a:pt x="4342" y="4957"/>
                  </a:lnTo>
                  <a:lnTo>
                    <a:pt x="4355" y="4829"/>
                  </a:lnTo>
                  <a:lnTo>
                    <a:pt x="4355" y="602"/>
                  </a:lnTo>
                  <a:lnTo>
                    <a:pt x="4342" y="474"/>
                  </a:lnTo>
                  <a:lnTo>
                    <a:pt x="4304" y="359"/>
                  </a:lnTo>
                  <a:lnTo>
                    <a:pt x="4252" y="256"/>
                  </a:lnTo>
                  <a:lnTo>
                    <a:pt x="4175" y="167"/>
                  </a:lnTo>
                  <a:lnTo>
                    <a:pt x="4086" y="103"/>
                  </a:lnTo>
                  <a:lnTo>
                    <a:pt x="3983" y="38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4"/>
            <p:cNvSpPr/>
            <p:nvPr/>
          </p:nvSpPr>
          <p:spPr>
            <a:xfrm>
              <a:off x="4057825" y="2603100"/>
              <a:ext cx="302925" cy="116900"/>
            </a:xfrm>
            <a:custGeom>
              <a:avLst/>
              <a:gdLst/>
              <a:ahLst/>
              <a:cxnLst/>
              <a:rect l="l" t="t" r="r" b="b"/>
              <a:pathLst>
                <a:path w="12117" h="4676" extrusionOk="0">
                  <a:moveTo>
                    <a:pt x="615" y="0"/>
                  </a:moveTo>
                  <a:lnTo>
                    <a:pt x="487" y="13"/>
                  </a:lnTo>
                  <a:lnTo>
                    <a:pt x="372" y="51"/>
                  </a:lnTo>
                  <a:lnTo>
                    <a:pt x="269" y="103"/>
                  </a:lnTo>
                  <a:lnTo>
                    <a:pt x="180" y="179"/>
                  </a:lnTo>
                  <a:lnTo>
                    <a:pt x="116" y="269"/>
                  </a:lnTo>
                  <a:lnTo>
                    <a:pt x="52" y="372"/>
                  </a:lnTo>
                  <a:lnTo>
                    <a:pt x="13" y="487"/>
                  </a:lnTo>
                  <a:lnTo>
                    <a:pt x="0" y="615"/>
                  </a:lnTo>
                  <a:lnTo>
                    <a:pt x="13" y="730"/>
                  </a:lnTo>
                  <a:lnTo>
                    <a:pt x="52" y="845"/>
                  </a:lnTo>
                  <a:lnTo>
                    <a:pt x="116" y="948"/>
                  </a:lnTo>
                  <a:lnTo>
                    <a:pt x="180" y="1038"/>
                  </a:lnTo>
                  <a:lnTo>
                    <a:pt x="269" y="1114"/>
                  </a:lnTo>
                  <a:lnTo>
                    <a:pt x="372" y="1166"/>
                  </a:lnTo>
                  <a:lnTo>
                    <a:pt x="487" y="1204"/>
                  </a:lnTo>
                  <a:lnTo>
                    <a:pt x="615" y="1217"/>
                  </a:lnTo>
                  <a:lnTo>
                    <a:pt x="6225" y="1217"/>
                  </a:lnTo>
                  <a:lnTo>
                    <a:pt x="6225" y="4060"/>
                  </a:lnTo>
                  <a:lnTo>
                    <a:pt x="6238" y="4188"/>
                  </a:lnTo>
                  <a:lnTo>
                    <a:pt x="6263" y="4304"/>
                  </a:lnTo>
                  <a:lnTo>
                    <a:pt x="6327" y="4406"/>
                  </a:lnTo>
                  <a:lnTo>
                    <a:pt x="6404" y="4496"/>
                  </a:lnTo>
                  <a:lnTo>
                    <a:pt x="6494" y="4573"/>
                  </a:lnTo>
                  <a:lnTo>
                    <a:pt x="6596" y="4624"/>
                  </a:lnTo>
                  <a:lnTo>
                    <a:pt x="6712" y="4662"/>
                  </a:lnTo>
                  <a:lnTo>
                    <a:pt x="6827" y="4675"/>
                  </a:lnTo>
                  <a:lnTo>
                    <a:pt x="11502" y="4675"/>
                  </a:lnTo>
                  <a:lnTo>
                    <a:pt x="11630" y="4662"/>
                  </a:lnTo>
                  <a:lnTo>
                    <a:pt x="11745" y="4624"/>
                  </a:lnTo>
                  <a:lnTo>
                    <a:pt x="11848" y="4573"/>
                  </a:lnTo>
                  <a:lnTo>
                    <a:pt x="11937" y="4496"/>
                  </a:lnTo>
                  <a:lnTo>
                    <a:pt x="12014" y="4406"/>
                  </a:lnTo>
                  <a:lnTo>
                    <a:pt x="12065" y="4304"/>
                  </a:lnTo>
                  <a:lnTo>
                    <a:pt x="12104" y="4188"/>
                  </a:lnTo>
                  <a:lnTo>
                    <a:pt x="12117" y="4060"/>
                  </a:lnTo>
                  <a:lnTo>
                    <a:pt x="12104" y="3945"/>
                  </a:lnTo>
                  <a:lnTo>
                    <a:pt x="12065" y="3830"/>
                  </a:lnTo>
                  <a:lnTo>
                    <a:pt x="12014" y="3727"/>
                  </a:lnTo>
                  <a:lnTo>
                    <a:pt x="11937" y="3638"/>
                  </a:lnTo>
                  <a:lnTo>
                    <a:pt x="11848" y="3561"/>
                  </a:lnTo>
                  <a:lnTo>
                    <a:pt x="11745" y="3509"/>
                  </a:lnTo>
                  <a:lnTo>
                    <a:pt x="11630" y="3471"/>
                  </a:lnTo>
                  <a:lnTo>
                    <a:pt x="11502" y="3458"/>
                  </a:lnTo>
                  <a:lnTo>
                    <a:pt x="7442" y="3458"/>
                  </a:lnTo>
                  <a:lnTo>
                    <a:pt x="7442" y="615"/>
                  </a:lnTo>
                  <a:lnTo>
                    <a:pt x="7429" y="487"/>
                  </a:lnTo>
                  <a:lnTo>
                    <a:pt x="7390" y="372"/>
                  </a:lnTo>
                  <a:lnTo>
                    <a:pt x="7326" y="269"/>
                  </a:lnTo>
                  <a:lnTo>
                    <a:pt x="7262" y="179"/>
                  </a:lnTo>
                  <a:lnTo>
                    <a:pt x="7173" y="103"/>
                  </a:lnTo>
                  <a:lnTo>
                    <a:pt x="7070" y="51"/>
                  </a:lnTo>
                  <a:lnTo>
                    <a:pt x="6955" y="13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4"/>
            <p:cNvSpPr/>
            <p:nvPr/>
          </p:nvSpPr>
          <p:spPr>
            <a:xfrm>
              <a:off x="4025475" y="2700750"/>
              <a:ext cx="248825" cy="167175"/>
            </a:xfrm>
            <a:custGeom>
              <a:avLst/>
              <a:gdLst/>
              <a:ahLst/>
              <a:cxnLst/>
              <a:rect l="l" t="t" r="r" b="b"/>
              <a:pathLst>
                <a:path w="9953" h="6687" extrusionOk="0">
                  <a:moveTo>
                    <a:pt x="590" y="1"/>
                  </a:moveTo>
                  <a:lnTo>
                    <a:pt x="475" y="13"/>
                  </a:lnTo>
                  <a:lnTo>
                    <a:pt x="359" y="52"/>
                  </a:lnTo>
                  <a:lnTo>
                    <a:pt x="257" y="103"/>
                  </a:lnTo>
                  <a:lnTo>
                    <a:pt x="167" y="180"/>
                  </a:lnTo>
                  <a:lnTo>
                    <a:pt x="90" y="282"/>
                  </a:lnTo>
                  <a:lnTo>
                    <a:pt x="39" y="398"/>
                  </a:lnTo>
                  <a:lnTo>
                    <a:pt x="13" y="513"/>
                  </a:lnTo>
                  <a:lnTo>
                    <a:pt x="1" y="628"/>
                  </a:lnTo>
                  <a:lnTo>
                    <a:pt x="13" y="743"/>
                  </a:lnTo>
                  <a:lnTo>
                    <a:pt x="52" y="846"/>
                  </a:lnTo>
                  <a:lnTo>
                    <a:pt x="116" y="948"/>
                  </a:lnTo>
                  <a:lnTo>
                    <a:pt x="193" y="1038"/>
                  </a:lnTo>
                  <a:lnTo>
                    <a:pt x="282" y="1115"/>
                  </a:lnTo>
                  <a:lnTo>
                    <a:pt x="9030" y="6597"/>
                  </a:lnTo>
                  <a:lnTo>
                    <a:pt x="9107" y="6635"/>
                  </a:lnTo>
                  <a:lnTo>
                    <a:pt x="9184" y="6661"/>
                  </a:lnTo>
                  <a:lnTo>
                    <a:pt x="9261" y="6686"/>
                  </a:lnTo>
                  <a:lnTo>
                    <a:pt x="9427" y="6686"/>
                  </a:lnTo>
                  <a:lnTo>
                    <a:pt x="9491" y="6673"/>
                  </a:lnTo>
                  <a:lnTo>
                    <a:pt x="9568" y="6648"/>
                  </a:lnTo>
                  <a:lnTo>
                    <a:pt x="9632" y="6609"/>
                  </a:lnTo>
                  <a:lnTo>
                    <a:pt x="9696" y="6571"/>
                  </a:lnTo>
                  <a:lnTo>
                    <a:pt x="9760" y="6520"/>
                  </a:lnTo>
                  <a:lnTo>
                    <a:pt x="9812" y="6469"/>
                  </a:lnTo>
                  <a:lnTo>
                    <a:pt x="9863" y="6404"/>
                  </a:lnTo>
                  <a:lnTo>
                    <a:pt x="9914" y="6289"/>
                  </a:lnTo>
                  <a:lnTo>
                    <a:pt x="9952" y="6174"/>
                  </a:lnTo>
                  <a:lnTo>
                    <a:pt x="9952" y="6059"/>
                  </a:lnTo>
                  <a:lnTo>
                    <a:pt x="9940" y="5943"/>
                  </a:lnTo>
                  <a:lnTo>
                    <a:pt x="9901" y="5841"/>
                  </a:lnTo>
                  <a:lnTo>
                    <a:pt x="9850" y="5738"/>
                  </a:lnTo>
                  <a:lnTo>
                    <a:pt x="9773" y="5636"/>
                  </a:lnTo>
                  <a:lnTo>
                    <a:pt x="9671" y="5572"/>
                  </a:lnTo>
                  <a:lnTo>
                    <a:pt x="936" y="90"/>
                  </a:lnTo>
                  <a:lnTo>
                    <a:pt x="820" y="3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4"/>
            <p:cNvSpPr/>
            <p:nvPr/>
          </p:nvSpPr>
          <p:spPr>
            <a:xfrm>
              <a:off x="3967200" y="2775025"/>
              <a:ext cx="114650" cy="266750"/>
            </a:xfrm>
            <a:custGeom>
              <a:avLst/>
              <a:gdLst/>
              <a:ahLst/>
              <a:cxnLst/>
              <a:rect l="l" t="t" r="r" b="b"/>
              <a:pathLst>
                <a:path w="4586" h="10670" extrusionOk="0">
                  <a:moveTo>
                    <a:pt x="513" y="1"/>
                  </a:moveTo>
                  <a:lnTo>
                    <a:pt x="398" y="27"/>
                  </a:lnTo>
                  <a:lnTo>
                    <a:pt x="295" y="78"/>
                  </a:lnTo>
                  <a:lnTo>
                    <a:pt x="206" y="155"/>
                  </a:lnTo>
                  <a:lnTo>
                    <a:pt x="116" y="244"/>
                  </a:lnTo>
                  <a:lnTo>
                    <a:pt x="52" y="347"/>
                  </a:lnTo>
                  <a:lnTo>
                    <a:pt x="13" y="462"/>
                  </a:lnTo>
                  <a:lnTo>
                    <a:pt x="1" y="577"/>
                  </a:lnTo>
                  <a:lnTo>
                    <a:pt x="1" y="693"/>
                  </a:lnTo>
                  <a:lnTo>
                    <a:pt x="26" y="808"/>
                  </a:lnTo>
                  <a:lnTo>
                    <a:pt x="78" y="910"/>
                  </a:lnTo>
                  <a:lnTo>
                    <a:pt x="154" y="1013"/>
                  </a:lnTo>
                  <a:lnTo>
                    <a:pt x="244" y="1090"/>
                  </a:lnTo>
                  <a:lnTo>
                    <a:pt x="3369" y="3421"/>
                  </a:lnTo>
                  <a:lnTo>
                    <a:pt x="3369" y="10055"/>
                  </a:lnTo>
                  <a:lnTo>
                    <a:pt x="3382" y="10183"/>
                  </a:lnTo>
                  <a:lnTo>
                    <a:pt x="3420" y="10299"/>
                  </a:lnTo>
                  <a:lnTo>
                    <a:pt x="3472" y="10401"/>
                  </a:lnTo>
                  <a:lnTo>
                    <a:pt x="3548" y="10491"/>
                  </a:lnTo>
                  <a:lnTo>
                    <a:pt x="3638" y="10567"/>
                  </a:lnTo>
                  <a:lnTo>
                    <a:pt x="3741" y="10619"/>
                  </a:lnTo>
                  <a:lnTo>
                    <a:pt x="3856" y="10657"/>
                  </a:lnTo>
                  <a:lnTo>
                    <a:pt x="3971" y="10670"/>
                  </a:lnTo>
                  <a:lnTo>
                    <a:pt x="4099" y="10657"/>
                  </a:lnTo>
                  <a:lnTo>
                    <a:pt x="4214" y="10619"/>
                  </a:lnTo>
                  <a:lnTo>
                    <a:pt x="4317" y="10567"/>
                  </a:lnTo>
                  <a:lnTo>
                    <a:pt x="4407" y="10491"/>
                  </a:lnTo>
                  <a:lnTo>
                    <a:pt x="4483" y="10401"/>
                  </a:lnTo>
                  <a:lnTo>
                    <a:pt x="4535" y="10299"/>
                  </a:lnTo>
                  <a:lnTo>
                    <a:pt x="4573" y="10183"/>
                  </a:lnTo>
                  <a:lnTo>
                    <a:pt x="4586" y="10055"/>
                  </a:lnTo>
                  <a:lnTo>
                    <a:pt x="4586" y="3113"/>
                  </a:lnTo>
                  <a:lnTo>
                    <a:pt x="4573" y="3036"/>
                  </a:lnTo>
                  <a:lnTo>
                    <a:pt x="4560" y="2972"/>
                  </a:lnTo>
                  <a:lnTo>
                    <a:pt x="4547" y="2896"/>
                  </a:lnTo>
                  <a:lnTo>
                    <a:pt x="4522" y="2832"/>
                  </a:lnTo>
                  <a:lnTo>
                    <a:pt x="4483" y="2780"/>
                  </a:lnTo>
                  <a:lnTo>
                    <a:pt x="4445" y="2716"/>
                  </a:lnTo>
                  <a:lnTo>
                    <a:pt x="4394" y="2665"/>
                  </a:lnTo>
                  <a:lnTo>
                    <a:pt x="4330" y="2627"/>
                  </a:lnTo>
                  <a:lnTo>
                    <a:pt x="961" y="116"/>
                  </a:lnTo>
                  <a:lnTo>
                    <a:pt x="859" y="52"/>
                  </a:lnTo>
                  <a:lnTo>
                    <a:pt x="744" y="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4"/>
            <p:cNvSpPr/>
            <p:nvPr/>
          </p:nvSpPr>
          <p:spPr>
            <a:xfrm>
              <a:off x="3400125" y="2793925"/>
              <a:ext cx="254275" cy="218400"/>
            </a:xfrm>
            <a:custGeom>
              <a:avLst/>
              <a:gdLst/>
              <a:ahLst/>
              <a:cxnLst/>
              <a:rect l="l" t="t" r="r" b="b"/>
              <a:pathLst>
                <a:path w="10171" h="8736" extrusionOk="0">
                  <a:moveTo>
                    <a:pt x="9556" y="1"/>
                  </a:moveTo>
                  <a:lnTo>
                    <a:pt x="9440" y="13"/>
                  </a:lnTo>
                  <a:lnTo>
                    <a:pt x="9325" y="52"/>
                  </a:lnTo>
                  <a:lnTo>
                    <a:pt x="9223" y="103"/>
                  </a:lnTo>
                  <a:lnTo>
                    <a:pt x="9133" y="180"/>
                  </a:lnTo>
                  <a:lnTo>
                    <a:pt x="5483" y="3971"/>
                  </a:lnTo>
                  <a:lnTo>
                    <a:pt x="616" y="3971"/>
                  </a:lnTo>
                  <a:lnTo>
                    <a:pt x="488" y="3984"/>
                  </a:lnTo>
                  <a:lnTo>
                    <a:pt x="372" y="4022"/>
                  </a:lnTo>
                  <a:lnTo>
                    <a:pt x="270" y="4074"/>
                  </a:lnTo>
                  <a:lnTo>
                    <a:pt x="180" y="4150"/>
                  </a:lnTo>
                  <a:lnTo>
                    <a:pt x="103" y="4240"/>
                  </a:lnTo>
                  <a:lnTo>
                    <a:pt x="52" y="4343"/>
                  </a:lnTo>
                  <a:lnTo>
                    <a:pt x="14" y="4458"/>
                  </a:lnTo>
                  <a:lnTo>
                    <a:pt x="1" y="4573"/>
                  </a:lnTo>
                  <a:lnTo>
                    <a:pt x="1" y="8134"/>
                  </a:lnTo>
                  <a:lnTo>
                    <a:pt x="14" y="8249"/>
                  </a:lnTo>
                  <a:lnTo>
                    <a:pt x="52" y="8364"/>
                  </a:lnTo>
                  <a:lnTo>
                    <a:pt x="103" y="8467"/>
                  </a:lnTo>
                  <a:lnTo>
                    <a:pt x="180" y="8556"/>
                  </a:lnTo>
                  <a:lnTo>
                    <a:pt x="270" y="8633"/>
                  </a:lnTo>
                  <a:lnTo>
                    <a:pt x="372" y="8684"/>
                  </a:lnTo>
                  <a:lnTo>
                    <a:pt x="488" y="8723"/>
                  </a:lnTo>
                  <a:lnTo>
                    <a:pt x="616" y="8736"/>
                  </a:lnTo>
                  <a:lnTo>
                    <a:pt x="731" y="8723"/>
                  </a:lnTo>
                  <a:lnTo>
                    <a:pt x="846" y="8684"/>
                  </a:lnTo>
                  <a:lnTo>
                    <a:pt x="949" y="8633"/>
                  </a:lnTo>
                  <a:lnTo>
                    <a:pt x="1038" y="8556"/>
                  </a:lnTo>
                  <a:lnTo>
                    <a:pt x="1115" y="8467"/>
                  </a:lnTo>
                  <a:lnTo>
                    <a:pt x="1166" y="8364"/>
                  </a:lnTo>
                  <a:lnTo>
                    <a:pt x="1205" y="8249"/>
                  </a:lnTo>
                  <a:lnTo>
                    <a:pt x="1218" y="8134"/>
                  </a:lnTo>
                  <a:lnTo>
                    <a:pt x="1218" y="5188"/>
                  </a:lnTo>
                  <a:lnTo>
                    <a:pt x="5739" y="5188"/>
                  </a:lnTo>
                  <a:lnTo>
                    <a:pt x="5854" y="5175"/>
                  </a:lnTo>
                  <a:lnTo>
                    <a:pt x="5969" y="5137"/>
                  </a:lnTo>
                  <a:lnTo>
                    <a:pt x="6085" y="5073"/>
                  </a:lnTo>
                  <a:lnTo>
                    <a:pt x="6174" y="4996"/>
                  </a:lnTo>
                  <a:lnTo>
                    <a:pt x="10004" y="1025"/>
                  </a:lnTo>
                  <a:lnTo>
                    <a:pt x="10081" y="923"/>
                  </a:lnTo>
                  <a:lnTo>
                    <a:pt x="10132" y="820"/>
                  </a:lnTo>
                  <a:lnTo>
                    <a:pt x="10158" y="705"/>
                  </a:lnTo>
                  <a:lnTo>
                    <a:pt x="10170" y="590"/>
                  </a:lnTo>
                  <a:lnTo>
                    <a:pt x="10158" y="475"/>
                  </a:lnTo>
                  <a:lnTo>
                    <a:pt x="10119" y="359"/>
                  </a:lnTo>
                  <a:lnTo>
                    <a:pt x="10068" y="257"/>
                  </a:lnTo>
                  <a:lnTo>
                    <a:pt x="9991" y="167"/>
                  </a:lnTo>
                  <a:lnTo>
                    <a:pt x="9889" y="90"/>
                  </a:lnTo>
                  <a:lnTo>
                    <a:pt x="9786" y="39"/>
                  </a:lnTo>
                  <a:lnTo>
                    <a:pt x="96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4"/>
            <p:cNvSpPr/>
            <p:nvPr/>
          </p:nvSpPr>
          <p:spPr>
            <a:xfrm>
              <a:off x="3283275" y="2700750"/>
              <a:ext cx="289150" cy="104725"/>
            </a:xfrm>
            <a:custGeom>
              <a:avLst/>
              <a:gdLst/>
              <a:ahLst/>
              <a:cxnLst/>
              <a:rect l="l" t="t" r="r" b="b"/>
              <a:pathLst>
                <a:path w="11566" h="4189" extrusionOk="0">
                  <a:moveTo>
                    <a:pt x="10887" y="1"/>
                  </a:moveTo>
                  <a:lnTo>
                    <a:pt x="10771" y="26"/>
                  </a:lnTo>
                  <a:lnTo>
                    <a:pt x="10669" y="77"/>
                  </a:lnTo>
                  <a:lnTo>
                    <a:pt x="10567" y="141"/>
                  </a:lnTo>
                  <a:lnTo>
                    <a:pt x="7288" y="2972"/>
                  </a:lnTo>
                  <a:lnTo>
                    <a:pt x="602" y="2972"/>
                  </a:lnTo>
                  <a:lnTo>
                    <a:pt x="487" y="2985"/>
                  </a:lnTo>
                  <a:lnTo>
                    <a:pt x="372" y="3023"/>
                  </a:lnTo>
                  <a:lnTo>
                    <a:pt x="269" y="3074"/>
                  </a:lnTo>
                  <a:lnTo>
                    <a:pt x="179" y="3151"/>
                  </a:lnTo>
                  <a:lnTo>
                    <a:pt x="103" y="3241"/>
                  </a:lnTo>
                  <a:lnTo>
                    <a:pt x="51" y="3343"/>
                  </a:lnTo>
                  <a:lnTo>
                    <a:pt x="13" y="3459"/>
                  </a:lnTo>
                  <a:lnTo>
                    <a:pt x="0" y="3574"/>
                  </a:lnTo>
                  <a:lnTo>
                    <a:pt x="13" y="3702"/>
                  </a:lnTo>
                  <a:lnTo>
                    <a:pt x="51" y="3817"/>
                  </a:lnTo>
                  <a:lnTo>
                    <a:pt x="103" y="3920"/>
                  </a:lnTo>
                  <a:lnTo>
                    <a:pt x="179" y="4009"/>
                  </a:lnTo>
                  <a:lnTo>
                    <a:pt x="269" y="4073"/>
                  </a:lnTo>
                  <a:lnTo>
                    <a:pt x="372" y="4137"/>
                  </a:lnTo>
                  <a:lnTo>
                    <a:pt x="487" y="4176"/>
                  </a:lnTo>
                  <a:lnTo>
                    <a:pt x="602" y="4189"/>
                  </a:lnTo>
                  <a:lnTo>
                    <a:pt x="7518" y="4189"/>
                  </a:lnTo>
                  <a:lnTo>
                    <a:pt x="7621" y="4176"/>
                  </a:lnTo>
                  <a:lnTo>
                    <a:pt x="7723" y="4150"/>
                  </a:lnTo>
                  <a:lnTo>
                    <a:pt x="7826" y="4099"/>
                  </a:lnTo>
                  <a:lnTo>
                    <a:pt x="7915" y="4035"/>
                  </a:lnTo>
                  <a:lnTo>
                    <a:pt x="11361" y="1064"/>
                  </a:lnTo>
                  <a:lnTo>
                    <a:pt x="11450" y="974"/>
                  </a:lnTo>
                  <a:lnTo>
                    <a:pt x="11502" y="871"/>
                  </a:lnTo>
                  <a:lnTo>
                    <a:pt x="11553" y="769"/>
                  </a:lnTo>
                  <a:lnTo>
                    <a:pt x="11566" y="654"/>
                  </a:lnTo>
                  <a:lnTo>
                    <a:pt x="11566" y="526"/>
                  </a:lnTo>
                  <a:lnTo>
                    <a:pt x="11540" y="423"/>
                  </a:lnTo>
                  <a:lnTo>
                    <a:pt x="11489" y="308"/>
                  </a:lnTo>
                  <a:lnTo>
                    <a:pt x="11425" y="205"/>
                  </a:lnTo>
                  <a:lnTo>
                    <a:pt x="11335" y="129"/>
                  </a:lnTo>
                  <a:lnTo>
                    <a:pt x="11233" y="65"/>
                  </a:lnTo>
                  <a:lnTo>
                    <a:pt x="11117" y="13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4"/>
            <p:cNvSpPr/>
            <p:nvPr/>
          </p:nvSpPr>
          <p:spPr>
            <a:xfrm>
              <a:off x="3350175" y="2633825"/>
              <a:ext cx="192475" cy="30450"/>
            </a:xfrm>
            <a:custGeom>
              <a:avLst/>
              <a:gdLst/>
              <a:ahLst/>
              <a:cxnLst/>
              <a:rect l="l" t="t" r="r" b="b"/>
              <a:pathLst>
                <a:path w="7699" h="1218" extrusionOk="0">
                  <a:moveTo>
                    <a:pt x="603" y="1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70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03"/>
                  </a:lnTo>
                  <a:lnTo>
                    <a:pt x="14" y="731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5"/>
                  </a:lnTo>
                  <a:lnTo>
                    <a:pt x="603" y="1217"/>
                  </a:lnTo>
                  <a:lnTo>
                    <a:pt x="7084" y="1217"/>
                  </a:lnTo>
                  <a:lnTo>
                    <a:pt x="7212" y="1205"/>
                  </a:lnTo>
                  <a:lnTo>
                    <a:pt x="7327" y="1166"/>
                  </a:lnTo>
                  <a:lnTo>
                    <a:pt x="7429" y="1115"/>
                  </a:lnTo>
                  <a:lnTo>
                    <a:pt x="7519" y="1038"/>
                  </a:lnTo>
                  <a:lnTo>
                    <a:pt x="7596" y="948"/>
                  </a:lnTo>
                  <a:lnTo>
                    <a:pt x="7647" y="846"/>
                  </a:lnTo>
                  <a:lnTo>
                    <a:pt x="7686" y="731"/>
                  </a:lnTo>
                  <a:lnTo>
                    <a:pt x="7698" y="603"/>
                  </a:lnTo>
                  <a:lnTo>
                    <a:pt x="7686" y="487"/>
                  </a:lnTo>
                  <a:lnTo>
                    <a:pt x="7647" y="372"/>
                  </a:lnTo>
                  <a:lnTo>
                    <a:pt x="7596" y="270"/>
                  </a:lnTo>
                  <a:lnTo>
                    <a:pt x="7519" y="180"/>
                  </a:lnTo>
                  <a:lnTo>
                    <a:pt x="7429" y="103"/>
                  </a:lnTo>
                  <a:lnTo>
                    <a:pt x="7327" y="52"/>
                  </a:lnTo>
                  <a:lnTo>
                    <a:pt x="7212" y="13"/>
                  </a:lnTo>
                  <a:lnTo>
                    <a:pt x="70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4"/>
            <p:cNvSpPr/>
            <p:nvPr/>
          </p:nvSpPr>
          <p:spPr>
            <a:xfrm>
              <a:off x="3283275" y="2447150"/>
              <a:ext cx="256800" cy="130675"/>
            </a:xfrm>
            <a:custGeom>
              <a:avLst/>
              <a:gdLst/>
              <a:ahLst/>
              <a:cxnLst/>
              <a:rect l="l" t="t" r="r" b="b"/>
              <a:pathLst>
                <a:path w="10272" h="5227" extrusionOk="0">
                  <a:moveTo>
                    <a:pt x="615" y="1"/>
                  </a:moveTo>
                  <a:lnTo>
                    <a:pt x="500" y="13"/>
                  </a:lnTo>
                  <a:lnTo>
                    <a:pt x="384" y="39"/>
                  </a:lnTo>
                  <a:lnTo>
                    <a:pt x="282" y="103"/>
                  </a:lnTo>
                  <a:lnTo>
                    <a:pt x="192" y="167"/>
                  </a:lnTo>
                  <a:lnTo>
                    <a:pt x="115" y="257"/>
                  </a:lnTo>
                  <a:lnTo>
                    <a:pt x="51" y="359"/>
                  </a:lnTo>
                  <a:lnTo>
                    <a:pt x="13" y="487"/>
                  </a:lnTo>
                  <a:lnTo>
                    <a:pt x="0" y="603"/>
                  </a:lnTo>
                  <a:lnTo>
                    <a:pt x="13" y="718"/>
                  </a:lnTo>
                  <a:lnTo>
                    <a:pt x="39" y="833"/>
                  </a:lnTo>
                  <a:lnTo>
                    <a:pt x="90" y="936"/>
                  </a:lnTo>
                  <a:lnTo>
                    <a:pt x="167" y="1025"/>
                  </a:lnTo>
                  <a:lnTo>
                    <a:pt x="256" y="1102"/>
                  </a:lnTo>
                  <a:lnTo>
                    <a:pt x="359" y="1166"/>
                  </a:lnTo>
                  <a:lnTo>
                    <a:pt x="9414" y="5175"/>
                  </a:lnTo>
                  <a:lnTo>
                    <a:pt x="9542" y="5213"/>
                  </a:lnTo>
                  <a:lnTo>
                    <a:pt x="9670" y="5226"/>
                  </a:lnTo>
                  <a:lnTo>
                    <a:pt x="9747" y="5226"/>
                  </a:lnTo>
                  <a:lnTo>
                    <a:pt x="9837" y="5201"/>
                  </a:lnTo>
                  <a:lnTo>
                    <a:pt x="9913" y="5175"/>
                  </a:lnTo>
                  <a:lnTo>
                    <a:pt x="9990" y="5137"/>
                  </a:lnTo>
                  <a:lnTo>
                    <a:pt x="10067" y="5085"/>
                  </a:lnTo>
                  <a:lnTo>
                    <a:pt x="10118" y="5021"/>
                  </a:lnTo>
                  <a:lnTo>
                    <a:pt x="10182" y="4945"/>
                  </a:lnTo>
                  <a:lnTo>
                    <a:pt x="10221" y="4868"/>
                  </a:lnTo>
                  <a:lnTo>
                    <a:pt x="10259" y="4752"/>
                  </a:lnTo>
                  <a:lnTo>
                    <a:pt x="10272" y="4637"/>
                  </a:lnTo>
                  <a:lnTo>
                    <a:pt x="10259" y="4509"/>
                  </a:lnTo>
                  <a:lnTo>
                    <a:pt x="10234" y="4407"/>
                  </a:lnTo>
                  <a:lnTo>
                    <a:pt x="10182" y="4304"/>
                  </a:lnTo>
                  <a:lnTo>
                    <a:pt x="10105" y="4202"/>
                  </a:lnTo>
                  <a:lnTo>
                    <a:pt x="10016" y="4125"/>
                  </a:lnTo>
                  <a:lnTo>
                    <a:pt x="9913" y="4061"/>
                  </a:lnTo>
                  <a:lnTo>
                    <a:pt x="858" y="52"/>
                  </a:lnTo>
                  <a:lnTo>
                    <a:pt x="743" y="13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4"/>
            <p:cNvSpPr/>
            <p:nvPr/>
          </p:nvSpPr>
          <p:spPr>
            <a:xfrm>
              <a:off x="3366825" y="2191000"/>
              <a:ext cx="205600" cy="281150"/>
            </a:xfrm>
            <a:custGeom>
              <a:avLst/>
              <a:gdLst/>
              <a:ahLst/>
              <a:cxnLst/>
              <a:rect l="l" t="t" r="r" b="b"/>
              <a:pathLst>
                <a:path w="8224" h="11246" extrusionOk="0">
                  <a:moveTo>
                    <a:pt x="603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" y="7198"/>
                  </a:lnTo>
                  <a:lnTo>
                    <a:pt x="1" y="7288"/>
                  </a:lnTo>
                  <a:lnTo>
                    <a:pt x="27" y="7365"/>
                  </a:lnTo>
                  <a:lnTo>
                    <a:pt x="52" y="7455"/>
                  </a:lnTo>
                  <a:lnTo>
                    <a:pt x="91" y="7519"/>
                  </a:lnTo>
                  <a:lnTo>
                    <a:pt x="142" y="7595"/>
                  </a:lnTo>
                  <a:lnTo>
                    <a:pt x="206" y="7647"/>
                  </a:lnTo>
                  <a:lnTo>
                    <a:pt x="270" y="7698"/>
                  </a:lnTo>
                  <a:lnTo>
                    <a:pt x="347" y="7749"/>
                  </a:lnTo>
                  <a:lnTo>
                    <a:pt x="7353" y="11182"/>
                  </a:lnTo>
                  <a:lnTo>
                    <a:pt x="7417" y="11207"/>
                  </a:lnTo>
                  <a:lnTo>
                    <a:pt x="7481" y="11220"/>
                  </a:lnTo>
                  <a:lnTo>
                    <a:pt x="7558" y="11233"/>
                  </a:lnTo>
                  <a:lnTo>
                    <a:pt x="7622" y="11246"/>
                  </a:lnTo>
                  <a:lnTo>
                    <a:pt x="7698" y="11233"/>
                  </a:lnTo>
                  <a:lnTo>
                    <a:pt x="7788" y="11220"/>
                  </a:lnTo>
                  <a:lnTo>
                    <a:pt x="7865" y="11194"/>
                  </a:lnTo>
                  <a:lnTo>
                    <a:pt x="7942" y="11156"/>
                  </a:lnTo>
                  <a:lnTo>
                    <a:pt x="8006" y="11105"/>
                  </a:lnTo>
                  <a:lnTo>
                    <a:pt x="8070" y="11041"/>
                  </a:lnTo>
                  <a:lnTo>
                    <a:pt x="8121" y="10977"/>
                  </a:lnTo>
                  <a:lnTo>
                    <a:pt x="8172" y="10900"/>
                  </a:lnTo>
                  <a:lnTo>
                    <a:pt x="8211" y="10785"/>
                  </a:lnTo>
                  <a:lnTo>
                    <a:pt x="8224" y="10669"/>
                  </a:lnTo>
                  <a:lnTo>
                    <a:pt x="8224" y="10554"/>
                  </a:lnTo>
                  <a:lnTo>
                    <a:pt x="8198" y="10439"/>
                  </a:lnTo>
                  <a:lnTo>
                    <a:pt x="8147" y="10336"/>
                  </a:lnTo>
                  <a:lnTo>
                    <a:pt x="8083" y="10234"/>
                  </a:lnTo>
                  <a:lnTo>
                    <a:pt x="7993" y="10157"/>
                  </a:lnTo>
                  <a:lnTo>
                    <a:pt x="7891" y="10093"/>
                  </a:lnTo>
                  <a:lnTo>
                    <a:pt x="1218" y="6827"/>
                  </a:lnTo>
                  <a:lnTo>
                    <a:pt x="1218" y="615"/>
                  </a:lnTo>
                  <a:lnTo>
                    <a:pt x="1205" y="487"/>
                  </a:lnTo>
                  <a:lnTo>
                    <a:pt x="1166" y="372"/>
                  </a:lnTo>
                  <a:lnTo>
                    <a:pt x="1115" y="269"/>
                  </a:lnTo>
                  <a:lnTo>
                    <a:pt x="1038" y="180"/>
                  </a:lnTo>
                  <a:lnTo>
                    <a:pt x="949" y="103"/>
                  </a:lnTo>
                  <a:lnTo>
                    <a:pt x="846" y="52"/>
                  </a:lnTo>
                  <a:lnTo>
                    <a:pt x="731" y="13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3483700" y="2207650"/>
              <a:ext cx="209125" cy="147950"/>
            </a:xfrm>
            <a:custGeom>
              <a:avLst/>
              <a:gdLst/>
              <a:ahLst/>
              <a:cxnLst/>
              <a:rect l="l" t="t" r="r" b="b"/>
              <a:pathLst>
                <a:path w="8365" h="5918" extrusionOk="0">
                  <a:moveTo>
                    <a:pt x="616" y="0"/>
                  </a:moveTo>
                  <a:lnTo>
                    <a:pt x="488" y="13"/>
                  </a:lnTo>
                  <a:lnTo>
                    <a:pt x="372" y="52"/>
                  </a:lnTo>
                  <a:lnTo>
                    <a:pt x="270" y="103"/>
                  </a:lnTo>
                  <a:lnTo>
                    <a:pt x="180" y="180"/>
                  </a:lnTo>
                  <a:lnTo>
                    <a:pt x="103" y="269"/>
                  </a:lnTo>
                  <a:lnTo>
                    <a:pt x="52" y="372"/>
                  </a:lnTo>
                  <a:lnTo>
                    <a:pt x="14" y="487"/>
                  </a:lnTo>
                  <a:lnTo>
                    <a:pt x="1" y="615"/>
                  </a:lnTo>
                  <a:lnTo>
                    <a:pt x="14" y="730"/>
                  </a:lnTo>
                  <a:lnTo>
                    <a:pt x="52" y="846"/>
                  </a:lnTo>
                  <a:lnTo>
                    <a:pt x="103" y="948"/>
                  </a:lnTo>
                  <a:lnTo>
                    <a:pt x="180" y="1038"/>
                  </a:lnTo>
                  <a:lnTo>
                    <a:pt x="270" y="1115"/>
                  </a:lnTo>
                  <a:lnTo>
                    <a:pt x="372" y="1166"/>
                  </a:lnTo>
                  <a:lnTo>
                    <a:pt x="488" y="1204"/>
                  </a:lnTo>
                  <a:lnTo>
                    <a:pt x="616" y="1217"/>
                  </a:lnTo>
                  <a:lnTo>
                    <a:pt x="3677" y="1217"/>
                  </a:lnTo>
                  <a:lnTo>
                    <a:pt x="3677" y="3625"/>
                  </a:lnTo>
                  <a:lnTo>
                    <a:pt x="3677" y="3702"/>
                  </a:lnTo>
                  <a:lnTo>
                    <a:pt x="3702" y="3792"/>
                  </a:lnTo>
                  <a:lnTo>
                    <a:pt x="3728" y="3868"/>
                  </a:lnTo>
                  <a:lnTo>
                    <a:pt x="3766" y="3945"/>
                  </a:lnTo>
                  <a:lnTo>
                    <a:pt x="3818" y="4009"/>
                  </a:lnTo>
                  <a:lnTo>
                    <a:pt x="3882" y="4073"/>
                  </a:lnTo>
                  <a:lnTo>
                    <a:pt x="3946" y="4125"/>
                  </a:lnTo>
                  <a:lnTo>
                    <a:pt x="4022" y="4163"/>
                  </a:lnTo>
                  <a:lnTo>
                    <a:pt x="7493" y="5854"/>
                  </a:lnTo>
                  <a:lnTo>
                    <a:pt x="7557" y="5892"/>
                  </a:lnTo>
                  <a:lnTo>
                    <a:pt x="7634" y="5905"/>
                  </a:lnTo>
                  <a:lnTo>
                    <a:pt x="7762" y="5918"/>
                  </a:lnTo>
                  <a:lnTo>
                    <a:pt x="7852" y="5918"/>
                  </a:lnTo>
                  <a:lnTo>
                    <a:pt x="7929" y="5892"/>
                  </a:lnTo>
                  <a:lnTo>
                    <a:pt x="8006" y="5866"/>
                  </a:lnTo>
                  <a:lnTo>
                    <a:pt x="8083" y="5828"/>
                  </a:lnTo>
                  <a:lnTo>
                    <a:pt x="8147" y="5777"/>
                  </a:lnTo>
                  <a:lnTo>
                    <a:pt x="8211" y="5726"/>
                  </a:lnTo>
                  <a:lnTo>
                    <a:pt x="8262" y="5661"/>
                  </a:lnTo>
                  <a:lnTo>
                    <a:pt x="8313" y="5585"/>
                  </a:lnTo>
                  <a:lnTo>
                    <a:pt x="8352" y="5469"/>
                  </a:lnTo>
                  <a:lnTo>
                    <a:pt x="8364" y="5341"/>
                  </a:lnTo>
                  <a:lnTo>
                    <a:pt x="8364" y="5226"/>
                  </a:lnTo>
                  <a:lnTo>
                    <a:pt x="8339" y="5111"/>
                  </a:lnTo>
                  <a:lnTo>
                    <a:pt x="8287" y="5008"/>
                  </a:lnTo>
                  <a:lnTo>
                    <a:pt x="8223" y="4919"/>
                  </a:lnTo>
                  <a:lnTo>
                    <a:pt x="8134" y="4829"/>
                  </a:lnTo>
                  <a:lnTo>
                    <a:pt x="8031" y="4765"/>
                  </a:lnTo>
                  <a:lnTo>
                    <a:pt x="4893" y="3241"/>
                  </a:lnTo>
                  <a:lnTo>
                    <a:pt x="4893" y="615"/>
                  </a:lnTo>
                  <a:lnTo>
                    <a:pt x="4881" y="487"/>
                  </a:lnTo>
                  <a:lnTo>
                    <a:pt x="4842" y="372"/>
                  </a:lnTo>
                  <a:lnTo>
                    <a:pt x="4791" y="269"/>
                  </a:lnTo>
                  <a:lnTo>
                    <a:pt x="4714" y="180"/>
                  </a:lnTo>
                  <a:lnTo>
                    <a:pt x="4624" y="103"/>
                  </a:lnTo>
                  <a:lnTo>
                    <a:pt x="4522" y="52"/>
                  </a:lnTo>
                  <a:lnTo>
                    <a:pt x="4407" y="13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4"/>
            <p:cNvSpPr/>
            <p:nvPr/>
          </p:nvSpPr>
          <p:spPr>
            <a:xfrm>
              <a:off x="3709450" y="2843550"/>
              <a:ext cx="166525" cy="254275"/>
            </a:xfrm>
            <a:custGeom>
              <a:avLst/>
              <a:gdLst/>
              <a:ahLst/>
              <a:cxnLst/>
              <a:rect l="l" t="t" r="r" b="b"/>
              <a:pathLst>
                <a:path w="6661" h="10171" extrusionOk="0">
                  <a:moveTo>
                    <a:pt x="0" y="1"/>
                  </a:moveTo>
                  <a:lnTo>
                    <a:pt x="0" y="6840"/>
                  </a:lnTo>
                  <a:lnTo>
                    <a:pt x="0" y="7007"/>
                  </a:lnTo>
                  <a:lnTo>
                    <a:pt x="13" y="7173"/>
                  </a:lnTo>
                  <a:lnTo>
                    <a:pt x="39" y="7340"/>
                  </a:lnTo>
                  <a:lnTo>
                    <a:pt x="64" y="7506"/>
                  </a:lnTo>
                  <a:lnTo>
                    <a:pt x="103" y="7673"/>
                  </a:lnTo>
                  <a:lnTo>
                    <a:pt x="154" y="7826"/>
                  </a:lnTo>
                  <a:lnTo>
                    <a:pt x="205" y="7980"/>
                  </a:lnTo>
                  <a:lnTo>
                    <a:pt x="256" y="8134"/>
                  </a:lnTo>
                  <a:lnTo>
                    <a:pt x="321" y="8275"/>
                  </a:lnTo>
                  <a:lnTo>
                    <a:pt x="397" y="8428"/>
                  </a:lnTo>
                  <a:lnTo>
                    <a:pt x="474" y="8557"/>
                  </a:lnTo>
                  <a:lnTo>
                    <a:pt x="564" y="8697"/>
                  </a:lnTo>
                  <a:lnTo>
                    <a:pt x="756" y="8954"/>
                  </a:lnTo>
                  <a:lnTo>
                    <a:pt x="974" y="9197"/>
                  </a:lnTo>
                  <a:lnTo>
                    <a:pt x="1204" y="9402"/>
                  </a:lnTo>
                  <a:lnTo>
                    <a:pt x="1460" y="9594"/>
                  </a:lnTo>
                  <a:lnTo>
                    <a:pt x="1601" y="9684"/>
                  </a:lnTo>
                  <a:lnTo>
                    <a:pt x="1742" y="9760"/>
                  </a:lnTo>
                  <a:lnTo>
                    <a:pt x="1883" y="9837"/>
                  </a:lnTo>
                  <a:lnTo>
                    <a:pt x="2037" y="9901"/>
                  </a:lnTo>
                  <a:lnTo>
                    <a:pt x="2178" y="9965"/>
                  </a:lnTo>
                  <a:lnTo>
                    <a:pt x="2344" y="10017"/>
                  </a:lnTo>
                  <a:lnTo>
                    <a:pt x="2498" y="10055"/>
                  </a:lnTo>
                  <a:lnTo>
                    <a:pt x="2652" y="10093"/>
                  </a:lnTo>
                  <a:lnTo>
                    <a:pt x="2818" y="10132"/>
                  </a:lnTo>
                  <a:lnTo>
                    <a:pt x="2985" y="10145"/>
                  </a:lnTo>
                  <a:lnTo>
                    <a:pt x="3151" y="10158"/>
                  </a:lnTo>
                  <a:lnTo>
                    <a:pt x="3330" y="10170"/>
                  </a:lnTo>
                  <a:lnTo>
                    <a:pt x="3497" y="10158"/>
                  </a:lnTo>
                  <a:lnTo>
                    <a:pt x="3663" y="10145"/>
                  </a:lnTo>
                  <a:lnTo>
                    <a:pt x="3830" y="10132"/>
                  </a:lnTo>
                  <a:lnTo>
                    <a:pt x="3996" y="10093"/>
                  </a:lnTo>
                  <a:lnTo>
                    <a:pt x="4163" y="10055"/>
                  </a:lnTo>
                  <a:lnTo>
                    <a:pt x="4317" y="10017"/>
                  </a:lnTo>
                  <a:lnTo>
                    <a:pt x="4470" y="9965"/>
                  </a:lnTo>
                  <a:lnTo>
                    <a:pt x="4624" y="9901"/>
                  </a:lnTo>
                  <a:lnTo>
                    <a:pt x="4778" y="9837"/>
                  </a:lnTo>
                  <a:lnTo>
                    <a:pt x="4919" y="9760"/>
                  </a:lnTo>
                  <a:lnTo>
                    <a:pt x="5059" y="9684"/>
                  </a:lnTo>
                  <a:lnTo>
                    <a:pt x="5188" y="9594"/>
                  </a:lnTo>
                  <a:lnTo>
                    <a:pt x="5444" y="9402"/>
                  </a:lnTo>
                  <a:lnTo>
                    <a:pt x="5687" y="9197"/>
                  </a:lnTo>
                  <a:lnTo>
                    <a:pt x="5892" y="8954"/>
                  </a:lnTo>
                  <a:lnTo>
                    <a:pt x="6084" y="8697"/>
                  </a:lnTo>
                  <a:lnTo>
                    <a:pt x="6174" y="8557"/>
                  </a:lnTo>
                  <a:lnTo>
                    <a:pt x="6251" y="8428"/>
                  </a:lnTo>
                  <a:lnTo>
                    <a:pt x="6327" y="8275"/>
                  </a:lnTo>
                  <a:lnTo>
                    <a:pt x="6391" y="8134"/>
                  </a:lnTo>
                  <a:lnTo>
                    <a:pt x="6455" y="7980"/>
                  </a:lnTo>
                  <a:lnTo>
                    <a:pt x="6507" y="7826"/>
                  </a:lnTo>
                  <a:lnTo>
                    <a:pt x="6558" y="7673"/>
                  </a:lnTo>
                  <a:lnTo>
                    <a:pt x="6596" y="7506"/>
                  </a:lnTo>
                  <a:lnTo>
                    <a:pt x="6622" y="7340"/>
                  </a:lnTo>
                  <a:lnTo>
                    <a:pt x="6635" y="7173"/>
                  </a:lnTo>
                  <a:lnTo>
                    <a:pt x="6648" y="7007"/>
                  </a:lnTo>
                  <a:lnTo>
                    <a:pt x="6660" y="6840"/>
                  </a:lnTo>
                  <a:lnTo>
                    <a:pt x="66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4"/>
            <p:cNvSpPr/>
            <p:nvPr/>
          </p:nvSpPr>
          <p:spPr>
            <a:xfrm>
              <a:off x="3669425" y="2834275"/>
              <a:ext cx="246250" cy="188625"/>
            </a:xfrm>
            <a:custGeom>
              <a:avLst/>
              <a:gdLst/>
              <a:ahLst/>
              <a:cxnLst/>
              <a:rect l="l" t="t" r="r" b="b"/>
              <a:pathLst>
                <a:path w="9850" h="7545" extrusionOk="0">
                  <a:moveTo>
                    <a:pt x="0" y="0"/>
                  </a:moveTo>
                  <a:lnTo>
                    <a:pt x="0" y="6648"/>
                  </a:lnTo>
                  <a:lnTo>
                    <a:pt x="13" y="6737"/>
                  </a:lnTo>
                  <a:lnTo>
                    <a:pt x="26" y="6827"/>
                  </a:lnTo>
                  <a:lnTo>
                    <a:pt x="52" y="6917"/>
                  </a:lnTo>
                  <a:lnTo>
                    <a:pt x="77" y="6994"/>
                  </a:lnTo>
                  <a:lnTo>
                    <a:pt x="116" y="7070"/>
                  </a:lnTo>
                  <a:lnTo>
                    <a:pt x="154" y="7147"/>
                  </a:lnTo>
                  <a:lnTo>
                    <a:pt x="205" y="7224"/>
                  </a:lnTo>
                  <a:lnTo>
                    <a:pt x="269" y="7275"/>
                  </a:lnTo>
                  <a:lnTo>
                    <a:pt x="333" y="7339"/>
                  </a:lnTo>
                  <a:lnTo>
                    <a:pt x="397" y="7391"/>
                  </a:lnTo>
                  <a:lnTo>
                    <a:pt x="474" y="7429"/>
                  </a:lnTo>
                  <a:lnTo>
                    <a:pt x="551" y="7467"/>
                  </a:lnTo>
                  <a:lnTo>
                    <a:pt x="628" y="7506"/>
                  </a:lnTo>
                  <a:lnTo>
                    <a:pt x="718" y="7519"/>
                  </a:lnTo>
                  <a:lnTo>
                    <a:pt x="807" y="7531"/>
                  </a:lnTo>
                  <a:lnTo>
                    <a:pt x="897" y="7544"/>
                  </a:lnTo>
                  <a:lnTo>
                    <a:pt x="8966" y="7544"/>
                  </a:lnTo>
                  <a:lnTo>
                    <a:pt x="9056" y="7531"/>
                  </a:lnTo>
                  <a:lnTo>
                    <a:pt x="9145" y="7519"/>
                  </a:lnTo>
                  <a:lnTo>
                    <a:pt x="9222" y="7506"/>
                  </a:lnTo>
                  <a:lnTo>
                    <a:pt x="9312" y="7467"/>
                  </a:lnTo>
                  <a:lnTo>
                    <a:pt x="9389" y="7429"/>
                  </a:lnTo>
                  <a:lnTo>
                    <a:pt x="9465" y="7391"/>
                  </a:lnTo>
                  <a:lnTo>
                    <a:pt x="9529" y="7339"/>
                  </a:lnTo>
                  <a:lnTo>
                    <a:pt x="9593" y="7275"/>
                  </a:lnTo>
                  <a:lnTo>
                    <a:pt x="9645" y="7224"/>
                  </a:lnTo>
                  <a:lnTo>
                    <a:pt x="9696" y="7147"/>
                  </a:lnTo>
                  <a:lnTo>
                    <a:pt x="9747" y="7070"/>
                  </a:lnTo>
                  <a:lnTo>
                    <a:pt x="9786" y="6994"/>
                  </a:lnTo>
                  <a:lnTo>
                    <a:pt x="9811" y="6917"/>
                  </a:lnTo>
                  <a:lnTo>
                    <a:pt x="9837" y="6827"/>
                  </a:lnTo>
                  <a:lnTo>
                    <a:pt x="9850" y="6737"/>
                  </a:lnTo>
                  <a:lnTo>
                    <a:pt x="9850" y="6648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4"/>
            <p:cNvSpPr/>
            <p:nvPr/>
          </p:nvSpPr>
          <p:spPr>
            <a:xfrm>
              <a:off x="3522125" y="2312350"/>
              <a:ext cx="548200" cy="548200"/>
            </a:xfrm>
            <a:custGeom>
              <a:avLst/>
              <a:gdLst/>
              <a:ahLst/>
              <a:cxnLst/>
              <a:rect l="l" t="t" r="r" b="b"/>
              <a:pathLst>
                <a:path w="21928" h="21928" extrusionOk="0">
                  <a:moveTo>
                    <a:pt x="10964" y="1"/>
                  </a:moveTo>
                  <a:lnTo>
                    <a:pt x="10401" y="13"/>
                  </a:lnTo>
                  <a:lnTo>
                    <a:pt x="9837" y="52"/>
                  </a:lnTo>
                  <a:lnTo>
                    <a:pt x="9286" y="116"/>
                  </a:lnTo>
                  <a:lnTo>
                    <a:pt x="8749" y="218"/>
                  </a:lnTo>
                  <a:lnTo>
                    <a:pt x="8223" y="334"/>
                  </a:lnTo>
                  <a:lnTo>
                    <a:pt x="7698" y="487"/>
                  </a:lnTo>
                  <a:lnTo>
                    <a:pt x="7186" y="654"/>
                  </a:lnTo>
                  <a:lnTo>
                    <a:pt x="6699" y="859"/>
                  </a:lnTo>
                  <a:lnTo>
                    <a:pt x="6213" y="1076"/>
                  </a:lnTo>
                  <a:lnTo>
                    <a:pt x="5739" y="1320"/>
                  </a:lnTo>
                  <a:lnTo>
                    <a:pt x="5278" y="1576"/>
                  </a:lnTo>
                  <a:lnTo>
                    <a:pt x="4829" y="1871"/>
                  </a:lnTo>
                  <a:lnTo>
                    <a:pt x="4407" y="2178"/>
                  </a:lnTo>
                  <a:lnTo>
                    <a:pt x="3984" y="2498"/>
                  </a:lnTo>
                  <a:lnTo>
                    <a:pt x="3587" y="2844"/>
                  </a:lnTo>
                  <a:lnTo>
                    <a:pt x="3203" y="3203"/>
                  </a:lnTo>
                  <a:lnTo>
                    <a:pt x="2844" y="3587"/>
                  </a:lnTo>
                  <a:lnTo>
                    <a:pt x="2498" y="3984"/>
                  </a:lnTo>
                  <a:lnTo>
                    <a:pt x="2178" y="4394"/>
                  </a:lnTo>
                  <a:lnTo>
                    <a:pt x="1871" y="4829"/>
                  </a:lnTo>
                  <a:lnTo>
                    <a:pt x="1589" y="5277"/>
                  </a:lnTo>
                  <a:lnTo>
                    <a:pt x="1320" y="5738"/>
                  </a:lnTo>
                  <a:lnTo>
                    <a:pt x="1077" y="6200"/>
                  </a:lnTo>
                  <a:lnTo>
                    <a:pt x="859" y="6686"/>
                  </a:lnTo>
                  <a:lnTo>
                    <a:pt x="667" y="7186"/>
                  </a:lnTo>
                  <a:lnTo>
                    <a:pt x="487" y="7698"/>
                  </a:lnTo>
                  <a:lnTo>
                    <a:pt x="347" y="8223"/>
                  </a:lnTo>
                  <a:lnTo>
                    <a:pt x="218" y="8748"/>
                  </a:lnTo>
                  <a:lnTo>
                    <a:pt x="129" y="9286"/>
                  </a:lnTo>
                  <a:lnTo>
                    <a:pt x="52" y="9837"/>
                  </a:lnTo>
                  <a:lnTo>
                    <a:pt x="14" y="10401"/>
                  </a:lnTo>
                  <a:lnTo>
                    <a:pt x="1" y="10964"/>
                  </a:lnTo>
                  <a:lnTo>
                    <a:pt x="14" y="11528"/>
                  </a:lnTo>
                  <a:lnTo>
                    <a:pt x="52" y="12078"/>
                  </a:lnTo>
                  <a:lnTo>
                    <a:pt x="129" y="12629"/>
                  </a:lnTo>
                  <a:lnTo>
                    <a:pt x="218" y="13167"/>
                  </a:lnTo>
                  <a:lnTo>
                    <a:pt x="347" y="13705"/>
                  </a:lnTo>
                  <a:lnTo>
                    <a:pt x="487" y="14217"/>
                  </a:lnTo>
                  <a:lnTo>
                    <a:pt x="667" y="14730"/>
                  </a:lnTo>
                  <a:lnTo>
                    <a:pt x="859" y="15229"/>
                  </a:lnTo>
                  <a:lnTo>
                    <a:pt x="1077" y="15716"/>
                  </a:lnTo>
                  <a:lnTo>
                    <a:pt x="1320" y="16190"/>
                  </a:lnTo>
                  <a:lnTo>
                    <a:pt x="1589" y="16651"/>
                  </a:lnTo>
                  <a:lnTo>
                    <a:pt x="1871" y="17086"/>
                  </a:lnTo>
                  <a:lnTo>
                    <a:pt x="2178" y="17522"/>
                  </a:lnTo>
                  <a:lnTo>
                    <a:pt x="2498" y="17932"/>
                  </a:lnTo>
                  <a:lnTo>
                    <a:pt x="2844" y="18329"/>
                  </a:lnTo>
                  <a:lnTo>
                    <a:pt x="3203" y="18713"/>
                  </a:lnTo>
                  <a:lnTo>
                    <a:pt x="3587" y="19072"/>
                  </a:lnTo>
                  <a:lnTo>
                    <a:pt x="3984" y="19417"/>
                  </a:lnTo>
                  <a:lnTo>
                    <a:pt x="4407" y="19750"/>
                  </a:lnTo>
                  <a:lnTo>
                    <a:pt x="4829" y="20058"/>
                  </a:lnTo>
                  <a:lnTo>
                    <a:pt x="5278" y="20339"/>
                  </a:lnTo>
                  <a:lnTo>
                    <a:pt x="5739" y="20596"/>
                  </a:lnTo>
                  <a:lnTo>
                    <a:pt x="6213" y="20839"/>
                  </a:lnTo>
                  <a:lnTo>
                    <a:pt x="6699" y="21070"/>
                  </a:lnTo>
                  <a:lnTo>
                    <a:pt x="7186" y="21262"/>
                  </a:lnTo>
                  <a:lnTo>
                    <a:pt x="7698" y="21428"/>
                  </a:lnTo>
                  <a:lnTo>
                    <a:pt x="8223" y="21582"/>
                  </a:lnTo>
                  <a:lnTo>
                    <a:pt x="8749" y="21697"/>
                  </a:lnTo>
                  <a:lnTo>
                    <a:pt x="9286" y="21800"/>
                  </a:lnTo>
                  <a:lnTo>
                    <a:pt x="9837" y="21864"/>
                  </a:lnTo>
                  <a:lnTo>
                    <a:pt x="10401" y="21915"/>
                  </a:lnTo>
                  <a:lnTo>
                    <a:pt x="10964" y="21928"/>
                  </a:lnTo>
                  <a:lnTo>
                    <a:pt x="11528" y="21915"/>
                  </a:lnTo>
                  <a:lnTo>
                    <a:pt x="12079" y="21864"/>
                  </a:lnTo>
                  <a:lnTo>
                    <a:pt x="12629" y="21800"/>
                  </a:lnTo>
                  <a:lnTo>
                    <a:pt x="13167" y="21697"/>
                  </a:lnTo>
                  <a:lnTo>
                    <a:pt x="13705" y="21582"/>
                  </a:lnTo>
                  <a:lnTo>
                    <a:pt x="14217" y="21428"/>
                  </a:lnTo>
                  <a:lnTo>
                    <a:pt x="14730" y="21262"/>
                  </a:lnTo>
                  <a:lnTo>
                    <a:pt x="15229" y="21070"/>
                  </a:lnTo>
                  <a:lnTo>
                    <a:pt x="15716" y="20839"/>
                  </a:lnTo>
                  <a:lnTo>
                    <a:pt x="16190" y="20596"/>
                  </a:lnTo>
                  <a:lnTo>
                    <a:pt x="16651" y="20339"/>
                  </a:lnTo>
                  <a:lnTo>
                    <a:pt x="17086" y="20058"/>
                  </a:lnTo>
                  <a:lnTo>
                    <a:pt x="17522" y="19750"/>
                  </a:lnTo>
                  <a:lnTo>
                    <a:pt x="17932" y="19417"/>
                  </a:lnTo>
                  <a:lnTo>
                    <a:pt x="18329" y="19072"/>
                  </a:lnTo>
                  <a:lnTo>
                    <a:pt x="18713" y="18713"/>
                  </a:lnTo>
                  <a:lnTo>
                    <a:pt x="19072" y="18329"/>
                  </a:lnTo>
                  <a:lnTo>
                    <a:pt x="19417" y="17932"/>
                  </a:lnTo>
                  <a:lnTo>
                    <a:pt x="19750" y="17522"/>
                  </a:lnTo>
                  <a:lnTo>
                    <a:pt x="20058" y="17086"/>
                  </a:lnTo>
                  <a:lnTo>
                    <a:pt x="20340" y="16651"/>
                  </a:lnTo>
                  <a:lnTo>
                    <a:pt x="20609" y="16190"/>
                  </a:lnTo>
                  <a:lnTo>
                    <a:pt x="20839" y="15716"/>
                  </a:lnTo>
                  <a:lnTo>
                    <a:pt x="21070" y="15229"/>
                  </a:lnTo>
                  <a:lnTo>
                    <a:pt x="21262" y="14730"/>
                  </a:lnTo>
                  <a:lnTo>
                    <a:pt x="21428" y="14217"/>
                  </a:lnTo>
                  <a:lnTo>
                    <a:pt x="21582" y="13705"/>
                  </a:lnTo>
                  <a:lnTo>
                    <a:pt x="21697" y="13167"/>
                  </a:lnTo>
                  <a:lnTo>
                    <a:pt x="21800" y="12629"/>
                  </a:lnTo>
                  <a:lnTo>
                    <a:pt x="21864" y="12078"/>
                  </a:lnTo>
                  <a:lnTo>
                    <a:pt x="21915" y="11528"/>
                  </a:lnTo>
                  <a:lnTo>
                    <a:pt x="21928" y="10964"/>
                  </a:lnTo>
                  <a:lnTo>
                    <a:pt x="21915" y="10401"/>
                  </a:lnTo>
                  <a:lnTo>
                    <a:pt x="21864" y="9837"/>
                  </a:lnTo>
                  <a:lnTo>
                    <a:pt x="21800" y="9286"/>
                  </a:lnTo>
                  <a:lnTo>
                    <a:pt x="21697" y="8748"/>
                  </a:lnTo>
                  <a:lnTo>
                    <a:pt x="21582" y="8223"/>
                  </a:lnTo>
                  <a:lnTo>
                    <a:pt x="21428" y="7698"/>
                  </a:lnTo>
                  <a:lnTo>
                    <a:pt x="21262" y="7186"/>
                  </a:lnTo>
                  <a:lnTo>
                    <a:pt x="21070" y="6686"/>
                  </a:lnTo>
                  <a:lnTo>
                    <a:pt x="20839" y="6200"/>
                  </a:lnTo>
                  <a:lnTo>
                    <a:pt x="20609" y="5738"/>
                  </a:lnTo>
                  <a:lnTo>
                    <a:pt x="20340" y="5277"/>
                  </a:lnTo>
                  <a:lnTo>
                    <a:pt x="20058" y="4829"/>
                  </a:lnTo>
                  <a:lnTo>
                    <a:pt x="19750" y="4394"/>
                  </a:lnTo>
                  <a:lnTo>
                    <a:pt x="19417" y="3984"/>
                  </a:lnTo>
                  <a:lnTo>
                    <a:pt x="19072" y="3587"/>
                  </a:lnTo>
                  <a:lnTo>
                    <a:pt x="18713" y="3203"/>
                  </a:lnTo>
                  <a:lnTo>
                    <a:pt x="18329" y="2844"/>
                  </a:lnTo>
                  <a:lnTo>
                    <a:pt x="17932" y="2498"/>
                  </a:lnTo>
                  <a:lnTo>
                    <a:pt x="17522" y="2178"/>
                  </a:lnTo>
                  <a:lnTo>
                    <a:pt x="17086" y="1871"/>
                  </a:lnTo>
                  <a:lnTo>
                    <a:pt x="16651" y="1576"/>
                  </a:lnTo>
                  <a:lnTo>
                    <a:pt x="16190" y="1320"/>
                  </a:lnTo>
                  <a:lnTo>
                    <a:pt x="15716" y="1076"/>
                  </a:lnTo>
                  <a:lnTo>
                    <a:pt x="15229" y="859"/>
                  </a:lnTo>
                  <a:lnTo>
                    <a:pt x="14730" y="654"/>
                  </a:lnTo>
                  <a:lnTo>
                    <a:pt x="14217" y="487"/>
                  </a:lnTo>
                  <a:lnTo>
                    <a:pt x="13705" y="334"/>
                  </a:lnTo>
                  <a:lnTo>
                    <a:pt x="13167" y="218"/>
                  </a:lnTo>
                  <a:lnTo>
                    <a:pt x="12629" y="116"/>
                  </a:lnTo>
                  <a:lnTo>
                    <a:pt x="12079" y="52"/>
                  </a:lnTo>
                  <a:lnTo>
                    <a:pt x="11528" y="13"/>
                  </a:lnTo>
                  <a:lnTo>
                    <a:pt x="10964" y="1"/>
                  </a:lnTo>
                  <a:close/>
                </a:path>
              </a:pathLst>
            </a:custGeom>
            <a:solidFill>
              <a:srgbClr val="FAF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4"/>
            <p:cNvSpPr/>
            <p:nvPr/>
          </p:nvSpPr>
          <p:spPr>
            <a:xfrm>
              <a:off x="3652775" y="288230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8" y="321"/>
                  </a:lnTo>
                  <a:lnTo>
                    <a:pt x="64" y="449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64" y="1000"/>
                  </a:lnTo>
                  <a:lnTo>
                    <a:pt x="128" y="1128"/>
                  </a:lnTo>
                  <a:lnTo>
                    <a:pt x="218" y="1230"/>
                  </a:lnTo>
                  <a:lnTo>
                    <a:pt x="321" y="1320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20"/>
                  </a:lnTo>
                  <a:lnTo>
                    <a:pt x="10977" y="1230"/>
                  </a:lnTo>
                  <a:lnTo>
                    <a:pt x="11066" y="1128"/>
                  </a:lnTo>
                  <a:lnTo>
                    <a:pt x="11130" y="1000"/>
                  </a:lnTo>
                  <a:lnTo>
                    <a:pt x="11169" y="872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49"/>
                  </a:lnTo>
                  <a:lnTo>
                    <a:pt x="11066" y="321"/>
                  </a:lnTo>
                  <a:lnTo>
                    <a:pt x="10977" y="218"/>
                  </a:lnTo>
                  <a:lnTo>
                    <a:pt x="10874" y="129"/>
                  </a:lnTo>
                  <a:lnTo>
                    <a:pt x="10746" y="65"/>
                  </a:lnTo>
                  <a:lnTo>
                    <a:pt x="10605" y="13"/>
                  </a:lnTo>
                  <a:lnTo>
                    <a:pt x="10464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4"/>
            <p:cNvSpPr/>
            <p:nvPr/>
          </p:nvSpPr>
          <p:spPr>
            <a:xfrm>
              <a:off x="3652775" y="2949550"/>
              <a:ext cx="279875" cy="36200"/>
            </a:xfrm>
            <a:custGeom>
              <a:avLst/>
              <a:gdLst/>
              <a:ahLst/>
              <a:cxnLst/>
              <a:rect l="l" t="t" r="r" b="b"/>
              <a:pathLst>
                <a:path w="11195" h="1448" extrusionOk="0">
                  <a:moveTo>
                    <a:pt x="730" y="0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28"/>
                  </a:lnTo>
                  <a:lnTo>
                    <a:pt x="218" y="218"/>
                  </a:lnTo>
                  <a:lnTo>
                    <a:pt x="128" y="320"/>
                  </a:lnTo>
                  <a:lnTo>
                    <a:pt x="64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1"/>
                  </a:lnTo>
                  <a:lnTo>
                    <a:pt x="64" y="999"/>
                  </a:lnTo>
                  <a:lnTo>
                    <a:pt x="128" y="1127"/>
                  </a:lnTo>
                  <a:lnTo>
                    <a:pt x="218" y="1230"/>
                  </a:lnTo>
                  <a:lnTo>
                    <a:pt x="321" y="1319"/>
                  </a:lnTo>
                  <a:lnTo>
                    <a:pt x="449" y="1384"/>
                  </a:lnTo>
                  <a:lnTo>
                    <a:pt x="577" y="1435"/>
                  </a:lnTo>
                  <a:lnTo>
                    <a:pt x="730" y="1448"/>
                  </a:lnTo>
                  <a:lnTo>
                    <a:pt x="10464" y="1448"/>
                  </a:lnTo>
                  <a:lnTo>
                    <a:pt x="10605" y="1435"/>
                  </a:lnTo>
                  <a:lnTo>
                    <a:pt x="10746" y="1384"/>
                  </a:lnTo>
                  <a:lnTo>
                    <a:pt x="10874" y="1319"/>
                  </a:lnTo>
                  <a:lnTo>
                    <a:pt x="10977" y="1230"/>
                  </a:lnTo>
                  <a:lnTo>
                    <a:pt x="11066" y="1127"/>
                  </a:lnTo>
                  <a:lnTo>
                    <a:pt x="11130" y="999"/>
                  </a:lnTo>
                  <a:lnTo>
                    <a:pt x="11169" y="871"/>
                  </a:lnTo>
                  <a:lnTo>
                    <a:pt x="11194" y="718"/>
                  </a:lnTo>
                  <a:lnTo>
                    <a:pt x="11169" y="577"/>
                  </a:lnTo>
                  <a:lnTo>
                    <a:pt x="11130" y="436"/>
                  </a:lnTo>
                  <a:lnTo>
                    <a:pt x="11066" y="320"/>
                  </a:lnTo>
                  <a:lnTo>
                    <a:pt x="10977" y="218"/>
                  </a:lnTo>
                  <a:lnTo>
                    <a:pt x="10874" y="128"/>
                  </a:lnTo>
                  <a:lnTo>
                    <a:pt x="10746" y="52"/>
                  </a:lnTo>
                  <a:lnTo>
                    <a:pt x="10605" y="13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4"/>
            <p:cNvSpPr/>
            <p:nvPr/>
          </p:nvSpPr>
          <p:spPr>
            <a:xfrm>
              <a:off x="3678075" y="2576200"/>
              <a:ext cx="229275" cy="270275"/>
            </a:xfrm>
            <a:custGeom>
              <a:avLst/>
              <a:gdLst/>
              <a:ahLst/>
              <a:cxnLst/>
              <a:rect l="l" t="t" r="r" b="b"/>
              <a:pathLst>
                <a:path w="9171" h="10811" extrusionOk="0">
                  <a:moveTo>
                    <a:pt x="487" y="0"/>
                  </a:moveTo>
                  <a:lnTo>
                    <a:pt x="384" y="13"/>
                  </a:lnTo>
                  <a:lnTo>
                    <a:pt x="295" y="39"/>
                  </a:lnTo>
                  <a:lnTo>
                    <a:pt x="205" y="90"/>
                  </a:lnTo>
                  <a:lnTo>
                    <a:pt x="141" y="141"/>
                  </a:lnTo>
                  <a:lnTo>
                    <a:pt x="77" y="218"/>
                  </a:lnTo>
                  <a:lnTo>
                    <a:pt x="39" y="295"/>
                  </a:lnTo>
                  <a:lnTo>
                    <a:pt x="0" y="385"/>
                  </a:lnTo>
                  <a:lnTo>
                    <a:pt x="0" y="487"/>
                  </a:lnTo>
                  <a:lnTo>
                    <a:pt x="0" y="10298"/>
                  </a:lnTo>
                  <a:lnTo>
                    <a:pt x="474" y="10516"/>
                  </a:lnTo>
                  <a:lnTo>
                    <a:pt x="961" y="10708"/>
                  </a:lnTo>
                  <a:lnTo>
                    <a:pt x="961" y="974"/>
                  </a:lnTo>
                  <a:lnTo>
                    <a:pt x="2485" y="974"/>
                  </a:lnTo>
                  <a:lnTo>
                    <a:pt x="2844" y="1499"/>
                  </a:lnTo>
                  <a:lnTo>
                    <a:pt x="3010" y="1717"/>
                  </a:lnTo>
                  <a:lnTo>
                    <a:pt x="3202" y="1921"/>
                  </a:lnTo>
                  <a:lnTo>
                    <a:pt x="3305" y="2011"/>
                  </a:lnTo>
                  <a:lnTo>
                    <a:pt x="3407" y="2088"/>
                  </a:lnTo>
                  <a:lnTo>
                    <a:pt x="3510" y="2165"/>
                  </a:lnTo>
                  <a:lnTo>
                    <a:pt x="3612" y="2229"/>
                  </a:lnTo>
                  <a:lnTo>
                    <a:pt x="3727" y="2293"/>
                  </a:lnTo>
                  <a:lnTo>
                    <a:pt x="3843" y="2344"/>
                  </a:lnTo>
                  <a:lnTo>
                    <a:pt x="3958" y="2383"/>
                  </a:lnTo>
                  <a:lnTo>
                    <a:pt x="4086" y="2421"/>
                  </a:lnTo>
                  <a:lnTo>
                    <a:pt x="4201" y="2447"/>
                  </a:lnTo>
                  <a:lnTo>
                    <a:pt x="4329" y="2472"/>
                  </a:lnTo>
                  <a:lnTo>
                    <a:pt x="4457" y="2485"/>
                  </a:lnTo>
                  <a:lnTo>
                    <a:pt x="4713" y="2485"/>
                  </a:lnTo>
                  <a:lnTo>
                    <a:pt x="4842" y="2472"/>
                  </a:lnTo>
                  <a:lnTo>
                    <a:pt x="4957" y="2447"/>
                  </a:lnTo>
                  <a:lnTo>
                    <a:pt x="5085" y="2421"/>
                  </a:lnTo>
                  <a:lnTo>
                    <a:pt x="5200" y="2383"/>
                  </a:lnTo>
                  <a:lnTo>
                    <a:pt x="5315" y="2344"/>
                  </a:lnTo>
                  <a:lnTo>
                    <a:pt x="5431" y="2293"/>
                  </a:lnTo>
                  <a:lnTo>
                    <a:pt x="5546" y="2229"/>
                  </a:lnTo>
                  <a:lnTo>
                    <a:pt x="5661" y="2165"/>
                  </a:lnTo>
                  <a:lnTo>
                    <a:pt x="5764" y="2088"/>
                  </a:lnTo>
                  <a:lnTo>
                    <a:pt x="5866" y="2011"/>
                  </a:lnTo>
                  <a:lnTo>
                    <a:pt x="5969" y="1921"/>
                  </a:lnTo>
                  <a:lnTo>
                    <a:pt x="6148" y="1717"/>
                  </a:lnTo>
                  <a:lnTo>
                    <a:pt x="6327" y="1499"/>
                  </a:lnTo>
                  <a:lnTo>
                    <a:pt x="6673" y="974"/>
                  </a:lnTo>
                  <a:lnTo>
                    <a:pt x="8197" y="974"/>
                  </a:lnTo>
                  <a:lnTo>
                    <a:pt x="8197" y="10810"/>
                  </a:lnTo>
                  <a:lnTo>
                    <a:pt x="8697" y="10631"/>
                  </a:lnTo>
                  <a:lnTo>
                    <a:pt x="9171" y="10426"/>
                  </a:lnTo>
                  <a:lnTo>
                    <a:pt x="9171" y="487"/>
                  </a:lnTo>
                  <a:lnTo>
                    <a:pt x="9158" y="385"/>
                  </a:lnTo>
                  <a:lnTo>
                    <a:pt x="9132" y="295"/>
                  </a:lnTo>
                  <a:lnTo>
                    <a:pt x="9094" y="218"/>
                  </a:lnTo>
                  <a:lnTo>
                    <a:pt x="9030" y="141"/>
                  </a:lnTo>
                  <a:lnTo>
                    <a:pt x="8953" y="90"/>
                  </a:lnTo>
                  <a:lnTo>
                    <a:pt x="8876" y="39"/>
                  </a:lnTo>
                  <a:lnTo>
                    <a:pt x="8786" y="13"/>
                  </a:lnTo>
                  <a:lnTo>
                    <a:pt x="8684" y="0"/>
                  </a:lnTo>
                  <a:lnTo>
                    <a:pt x="6417" y="0"/>
                  </a:lnTo>
                  <a:lnTo>
                    <a:pt x="6302" y="13"/>
                  </a:lnTo>
                  <a:lnTo>
                    <a:pt x="6199" y="51"/>
                  </a:lnTo>
                  <a:lnTo>
                    <a:pt x="6097" y="128"/>
                  </a:lnTo>
                  <a:lnTo>
                    <a:pt x="6020" y="218"/>
                  </a:lnTo>
                  <a:lnTo>
                    <a:pt x="5520" y="948"/>
                  </a:lnTo>
                  <a:lnTo>
                    <a:pt x="5418" y="1076"/>
                  </a:lnTo>
                  <a:lnTo>
                    <a:pt x="5315" y="1191"/>
                  </a:lnTo>
                  <a:lnTo>
                    <a:pt x="5200" y="1281"/>
                  </a:lnTo>
                  <a:lnTo>
                    <a:pt x="5085" y="1358"/>
                  </a:lnTo>
                  <a:lnTo>
                    <a:pt x="4970" y="1422"/>
                  </a:lnTo>
                  <a:lnTo>
                    <a:pt x="4842" y="1460"/>
                  </a:lnTo>
                  <a:lnTo>
                    <a:pt x="4713" y="1486"/>
                  </a:lnTo>
                  <a:lnTo>
                    <a:pt x="4585" y="1499"/>
                  </a:lnTo>
                  <a:lnTo>
                    <a:pt x="4457" y="1486"/>
                  </a:lnTo>
                  <a:lnTo>
                    <a:pt x="4329" y="1460"/>
                  </a:lnTo>
                  <a:lnTo>
                    <a:pt x="4201" y="1422"/>
                  </a:lnTo>
                  <a:lnTo>
                    <a:pt x="4073" y="1358"/>
                  </a:lnTo>
                  <a:lnTo>
                    <a:pt x="3958" y="1281"/>
                  </a:lnTo>
                  <a:lnTo>
                    <a:pt x="3855" y="1191"/>
                  </a:lnTo>
                  <a:lnTo>
                    <a:pt x="3740" y="1076"/>
                  </a:lnTo>
                  <a:lnTo>
                    <a:pt x="3650" y="948"/>
                  </a:lnTo>
                  <a:lnTo>
                    <a:pt x="3151" y="218"/>
                  </a:lnTo>
                  <a:lnTo>
                    <a:pt x="3074" y="128"/>
                  </a:lnTo>
                  <a:lnTo>
                    <a:pt x="2972" y="51"/>
                  </a:lnTo>
                  <a:lnTo>
                    <a:pt x="2869" y="13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4"/>
            <p:cNvSpPr/>
            <p:nvPr/>
          </p:nvSpPr>
          <p:spPr>
            <a:xfrm>
              <a:off x="4134025" y="21202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9" y="270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18" y="539"/>
                  </a:lnTo>
                  <a:lnTo>
                    <a:pt x="154" y="628"/>
                  </a:lnTo>
                  <a:lnTo>
                    <a:pt x="103" y="744"/>
                  </a:lnTo>
                  <a:lnTo>
                    <a:pt x="65" y="846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8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65" y="1576"/>
                  </a:lnTo>
                  <a:lnTo>
                    <a:pt x="103" y="1691"/>
                  </a:lnTo>
                  <a:lnTo>
                    <a:pt x="154" y="1794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6"/>
                  </a:lnTo>
                  <a:lnTo>
                    <a:pt x="449" y="2153"/>
                  </a:lnTo>
                  <a:lnTo>
                    <a:pt x="538" y="2217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89" y="2422"/>
                  </a:lnTo>
                  <a:lnTo>
                    <a:pt x="1345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1"/>
                  </a:lnTo>
                  <a:lnTo>
                    <a:pt x="1896" y="2217"/>
                  </a:lnTo>
                  <a:lnTo>
                    <a:pt x="1986" y="2153"/>
                  </a:lnTo>
                  <a:lnTo>
                    <a:pt x="2075" y="2076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83" y="1576"/>
                  </a:lnTo>
                  <a:lnTo>
                    <a:pt x="2408" y="1461"/>
                  </a:lnTo>
                  <a:lnTo>
                    <a:pt x="2421" y="1333"/>
                  </a:lnTo>
                  <a:lnTo>
                    <a:pt x="2434" y="1218"/>
                  </a:lnTo>
                  <a:lnTo>
                    <a:pt x="2421" y="1089"/>
                  </a:lnTo>
                  <a:lnTo>
                    <a:pt x="2408" y="974"/>
                  </a:lnTo>
                  <a:lnTo>
                    <a:pt x="2383" y="846"/>
                  </a:lnTo>
                  <a:lnTo>
                    <a:pt x="2332" y="744"/>
                  </a:lnTo>
                  <a:lnTo>
                    <a:pt x="2280" y="628"/>
                  </a:lnTo>
                  <a:lnTo>
                    <a:pt x="2229" y="539"/>
                  </a:lnTo>
                  <a:lnTo>
                    <a:pt x="2152" y="436"/>
                  </a:lnTo>
                  <a:lnTo>
                    <a:pt x="2075" y="359"/>
                  </a:lnTo>
                  <a:lnTo>
                    <a:pt x="1986" y="270"/>
                  </a:lnTo>
                  <a:lnTo>
                    <a:pt x="1896" y="206"/>
                  </a:lnTo>
                  <a:lnTo>
                    <a:pt x="1794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4"/>
            <p:cNvSpPr/>
            <p:nvPr/>
          </p:nvSpPr>
          <p:spPr>
            <a:xfrm>
              <a:off x="4114500" y="230115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52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9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80"/>
                  </a:lnTo>
                  <a:lnTo>
                    <a:pt x="743" y="2331"/>
                  </a:lnTo>
                  <a:lnTo>
                    <a:pt x="858" y="2370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3" y="2280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6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9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05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52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4"/>
            <p:cNvSpPr/>
            <p:nvPr/>
          </p:nvSpPr>
          <p:spPr>
            <a:xfrm>
              <a:off x="3768675" y="2134000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218" y="1"/>
                  </a:moveTo>
                  <a:lnTo>
                    <a:pt x="1089" y="13"/>
                  </a:lnTo>
                  <a:lnTo>
                    <a:pt x="974" y="26"/>
                  </a:lnTo>
                  <a:lnTo>
                    <a:pt x="859" y="65"/>
                  </a:lnTo>
                  <a:lnTo>
                    <a:pt x="744" y="103"/>
                  </a:lnTo>
                  <a:lnTo>
                    <a:pt x="641" y="154"/>
                  </a:lnTo>
                  <a:lnTo>
                    <a:pt x="539" y="218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83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29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83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29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45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18"/>
                  </a:lnTo>
                  <a:lnTo>
                    <a:pt x="1794" y="154"/>
                  </a:lnTo>
                  <a:lnTo>
                    <a:pt x="1691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18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4"/>
            <p:cNvSpPr/>
            <p:nvPr/>
          </p:nvSpPr>
          <p:spPr>
            <a:xfrm>
              <a:off x="3468650" y="2192600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090" y="0"/>
                  </a:moveTo>
                  <a:lnTo>
                    <a:pt x="974" y="26"/>
                  </a:lnTo>
                  <a:lnTo>
                    <a:pt x="846" y="52"/>
                  </a:lnTo>
                  <a:lnTo>
                    <a:pt x="744" y="90"/>
                  </a:lnTo>
                  <a:lnTo>
                    <a:pt x="628" y="141"/>
                  </a:lnTo>
                  <a:lnTo>
                    <a:pt x="539" y="205"/>
                  </a:lnTo>
                  <a:lnTo>
                    <a:pt x="436" y="282"/>
                  </a:lnTo>
                  <a:lnTo>
                    <a:pt x="359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59" y="2075"/>
                  </a:lnTo>
                  <a:lnTo>
                    <a:pt x="436" y="2152"/>
                  </a:lnTo>
                  <a:lnTo>
                    <a:pt x="539" y="2216"/>
                  </a:lnTo>
                  <a:lnTo>
                    <a:pt x="628" y="2280"/>
                  </a:lnTo>
                  <a:lnTo>
                    <a:pt x="744" y="2331"/>
                  </a:lnTo>
                  <a:lnTo>
                    <a:pt x="846" y="2370"/>
                  </a:lnTo>
                  <a:lnTo>
                    <a:pt x="974" y="2408"/>
                  </a:lnTo>
                  <a:lnTo>
                    <a:pt x="1090" y="2421"/>
                  </a:lnTo>
                  <a:lnTo>
                    <a:pt x="1218" y="2434"/>
                  </a:lnTo>
                  <a:lnTo>
                    <a:pt x="1333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1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4"/>
            <p:cNvSpPr/>
            <p:nvPr/>
          </p:nvSpPr>
          <p:spPr>
            <a:xfrm>
              <a:off x="3351775" y="2175950"/>
              <a:ext cx="60550" cy="60550"/>
            </a:xfrm>
            <a:custGeom>
              <a:avLst/>
              <a:gdLst/>
              <a:ahLst/>
              <a:cxnLst/>
              <a:rect l="l" t="t" r="r" b="b"/>
              <a:pathLst>
                <a:path w="2422" h="2422" extrusionOk="0">
                  <a:moveTo>
                    <a:pt x="1090" y="0"/>
                  </a:moveTo>
                  <a:lnTo>
                    <a:pt x="962" y="26"/>
                  </a:lnTo>
                  <a:lnTo>
                    <a:pt x="846" y="52"/>
                  </a:lnTo>
                  <a:lnTo>
                    <a:pt x="731" y="90"/>
                  </a:lnTo>
                  <a:lnTo>
                    <a:pt x="629" y="141"/>
                  </a:lnTo>
                  <a:lnTo>
                    <a:pt x="526" y="205"/>
                  </a:lnTo>
                  <a:lnTo>
                    <a:pt x="436" y="269"/>
                  </a:lnTo>
                  <a:lnTo>
                    <a:pt x="347" y="359"/>
                  </a:lnTo>
                  <a:lnTo>
                    <a:pt x="270" y="436"/>
                  </a:lnTo>
                  <a:lnTo>
                    <a:pt x="206" y="538"/>
                  </a:lnTo>
                  <a:lnTo>
                    <a:pt x="142" y="628"/>
                  </a:lnTo>
                  <a:lnTo>
                    <a:pt x="91" y="743"/>
                  </a:lnTo>
                  <a:lnTo>
                    <a:pt x="52" y="846"/>
                  </a:lnTo>
                  <a:lnTo>
                    <a:pt x="14" y="961"/>
                  </a:lnTo>
                  <a:lnTo>
                    <a:pt x="1" y="1089"/>
                  </a:lnTo>
                  <a:lnTo>
                    <a:pt x="1" y="1217"/>
                  </a:lnTo>
                  <a:lnTo>
                    <a:pt x="1" y="1332"/>
                  </a:lnTo>
                  <a:lnTo>
                    <a:pt x="14" y="1460"/>
                  </a:lnTo>
                  <a:lnTo>
                    <a:pt x="52" y="1576"/>
                  </a:lnTo>
                  <a:lnTo>
                    <a:pt x="91" y="1678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86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16"/>
                  </a:lnTo>
                  <a:lnTo>
                    <a:pt x="629" y="2280"/>
                  </a:lnTo>
                  <a:lnTo>
                    <a:pt x="731" y="2331"/>
                  </a:lnTo>
                  <a:lnTo>
                    <a:pt x="846" y="2370"/>
                  </a:lnTo>
                  <a:lnTo>
                    <a:pt x="962" y="2395"/>
                  </a:lnTo>
                  <a:lnTo>
                    <a:pt x="1090" y="2421"/>
                  </a:lnTo>
                  <a:lnTo>
                    <a:pt x="1333" y="2421"/>
                  </a:lnTo>
                  <a:lnTo>
                    <a:pt x="1448" y="2395"/>
                  </a:lnTo>
                  <a:lnTo>
                    <a:pt x="1576" y="2370"/>
                  </a:lnTo>
                  <a:lnTo>
                    <a:pt x="1679" y="2331"/>
                  </a:lnTo>
                  <a:lnTo>
                    <a:pt x="1794" y="2280"/>
                  </a:lnTo>
                  <a:lnTo>
                    <a:pt x="1884" y="2216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8"/>
                  </a:lnTo>
                  <a:lnTo>
                    <a:pt x="2370" y="1576"/>
                  </a:lnTo>
                  <a:lnTo>
                    <a:pt x="2396" y="1460"/>
                  </a:lnTo>
                  <a:lnTo>
                    <a:pt x="2422" y="1332"/>
                  </a:lnTo>
                  <a:lnTo>
                    <a:pt x="2422" y="1217"/>
                  </a:lnTo>
                  <a:lnTo>
                    <a:pt x="2422" y="1089"/>
                  </a:lnTo>
                  <a:lnTo>
                    <a:pt x="2396" y="961"/>
                  </a:lnTo>
                  <a:lnTo>
                    <a:pt x="2370" y="846"/>
                  </a:lnTo>
                  <a:lnTo>
                    <a:pt x="2332" y="743"/>
                  </a:lnTo>
                  <a:lnTo>
                    <a:pt x="2281" y="628"/>
                  </a:lnTo>
                  <a:lnTo>
                    <a:pt x="2217" y="538"/>
                  </a:lnTo>
                  <a:lnTo>
                    <a:pt x="2153" y="436"/>
                  </a:lnTo>
                  <a:lnTo>
                    <a:pt x="2063" y="359"/>
                  </a:lnTo>
                  <a:lnTo>
                    <a:pt x="1986" y="269"/>
                  </a:lnTo>
                  <a:lnTo>
                    <a:pt x="1884" y="205"/>
                  </a:lnTo>
                  <a:lnTo>
                    <a:pt x="1794" y="141"/>
                  </a:lnTo>
                  <a:lnTo>
                    <a:pt x="1679" y="90"/>
                  </a:lnTo>
                  <a:lnTo>
                    <a:pt x="1576" y="52"/>
                  </a:lnTo>
                  <a:lnTo>
                    <a:pt x="1448" y="2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4"/>
            <p:cNvSpPr/>
            <p:nvPr/>
          </p:nvSpPr>
          <p:spPr>
            <a:xfrm>
              <a:off x="3268225" y="2432100"/>
              <a:ext cx="60525" cy="60550"/>
            </a:xfrm>
            <a:custGeom>
              <a:avLst/>
              <a:gdLst/>
              <a:ahLst/>
              <a:cxnLst/>
              <a:rect l="l" t="t" r="r" b="b"/>
              <a:pathLst>
                <a:path w="2421" h="2422" extrusionOk="0">
                  <a:moveTo>
                    <a:pt x="1089" y="1"/>
                  </a:moveTo>
                  <a:lnTo>
                    <a:pt x="961" y="26"/>
                  </a:lnTo>
                  <a:lnTo>
                    <a:pt x="845" y="52"/>
                  </a:lnTo>
                  <a:lnTo>
                    <a:pt x="743" y="90"/>
                  </a:lnTo>
                  <a:lnTo>
                    <a:pt x="628" y="142"/>
                  </a:lnTo>
                  <a:lnTo>
                    <a:pt x="525" y="206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36"/>
                  </a:lnTo>
                  <a:lnTo>
                    <a:pt x="205" y="539"/>
                  </a:lnTo>
                  <a:lnTo>
                    <a:pt x="141" y="628"/>
                  </a:lnTo>
                  <a:lnTo>
                    <a:pt x="90" y="744"/>
                  </a:lnTo>
                  <a:lnTo>
                    <a:pt x="51" y="846"/>
                  </a:lnTo>
                  <a:lnTo>
                    <a:pt x="26" y="974"/>
                  </a:lnTo>
                  <a:lnTo>
                    <a:pt x="0" y="1089"/>
                  </a:lnTo>
                  <a:lnTo>
                    <a:pt x="0" y="1217"/>
                  </a:lnTo>
                  <a:lnTo>
                    <a:pt x="0" y="1333"/>
                  </a:lnTo>
                  <a:lnTo>
                    <a:pt x="26" y="1461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4"/>
                  </a:lnTo>
                  <a:lnTo>
                    <a:pt x="205" y="1896"/>
                  </a:lnTo>
                  <a:lnTo>
                    <a:pt x="269" y="1986"/>
                  </a:lnTo>
                  <a:lnTo>
                    <a:pt x="346" y="2076"/>
                  </a:lnTo>
                  <a:lnTo>
                    <a:pt x="436" y="2152"/>
                  </a:lnTo>
                  <a:lnTo>
                    <a:pt x="525" y="2216"/>
                  </a:lnTo>
                  <a:lnTo>
                    <a:pt x="628" y="2281"/>
                  </a:lnTo>
                  <a:lnTo>
                    <a:pt x="743" y="2332"/>
                  </a:lnTo>
                  <a:lnTo>
                    <a:pt x="845" y="2370"/>
                  </a:lnTo>
                  <a:lnTo>
                    <a:pt x="961" y="2409"/>
                  </a:lnTo>
                  <a:lnTo>
                    <a:pt x="1089" y="2421"/>
                  </a:lnTo>
                  <a:lnTo>
                    <a:pt x="1332" y="2421"/>
                  </a:lnTo>
                  <a:lnTo>
                    <a:pt x="1460" y="2409"/>
                  </a:lnTo>
                  <a:lnTo>
                    <a:pt x="1575" y="2370"/>
                  </a:lnTo>
                  <a:lnTo>
                    <a:pt x="1678" y="2332"/>
                  </a:lnTo>
                  <a:lnTo>
                    <a:pt x="1793" y="2281"/>
                  </a:lnTo>
                  <a:lnTo>
                    <a:pt x="1883" y="2216"/>
                  </a:lnTo>
                  <a:lnTo>
                    <a:pt x="1985" y="2152"/>
                  </a:lnTo>
                  <a:lnTo>
                    <a:pt x="2062" y="2076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1"/>
                  </a:lnTo>
                  <a:lnTo>
                    <a:pt x="2421" y="1333"/>
                  </a:lnTo>
                  <a:lnTo>
                    <a:pt x="2421" y="1217"/>
                  </a:lnTo>
                  <a:lnTo>
                    <a:pt x="2421" y="1089"/>
                  </a:lnTo>
                  <a:lnTo>
                    <a:pt x="2395" y="974"/>
                  </a:lnTo>
                  <a:lnTo>
                    <a:pt x="2370" y="846"/>
                  </a:lnTo>
                  <a:lnTo>
                    <a:pt x="2331" y="744"/>
                  </a:lnTo>
                  <a:lnTo>
                    <a:pt x="2280" y="628"/>
                  </a:lnTo>
                  <a:lnTo>
                    <a:pt x="2216" y="539"/>
                  </a:lnTo>
                  <a:lnTo>
                    <a:pt x="2152" y="436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06"/>
                  </a:lnTo>
                  <a:lnTo>
                    <a:pt x="1793" y="142"/>
                  </a:lnTo>
                  <a:lnTo>
                    <a:pt x="1678" y="90"/>
                  </a:lnTo>
                  <a:lnTo>
                    <a:pt x="1575" y="52"/>
                  </a:lnTo>
                  <a:lnTo>
                    <a:pt x="1460" y="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4"/>
            <p:cNvSpPr/>
            <p:nvPr/>
          </p:nvSpPr>
          <p:spPr>
            <a:xfrm>
              <a:off x="3334825" y="2618775"/>
              <a:ext cx="60850" cy="60550"/>
            </a:xfrm>
            <a:custGeom>
              <a:avLst/>
              <a:gdLst/>
              <a:ahLst/>
              <a:cxnLst/>
              <a:rect l="l" t="t" r="r" b="b"/>
              <a:pathLst>
                <a:path w="2434" h="2422" extrusionOk="0">
                  <a:moveTo>
                    <a:pt x="1089" y="1"/>
                  </a:moveTo>
                  <a:lnTo>
                    <a:pt x="974" y="14"/>
                  </a:lnTo>
                  <a:lnTo>
                    <a:pt x="858" y="52"/>
                  </a:lnTo>
                  <a:lnTo>
                    <a:pt x="743" y="90"/>
                  </a:lnTo>
                  <a:lnTo>
                    <a:pt x="641" y="142"/>
                  </a:lnTo>
                  <a:lnTo>
                    <a:pt x="538" y="206"/>
                  </a:lnTo>
                  <a:lnTo>
                    <a:pt x="448" y="270"/>
                  </a:lnTo>
                  <a:lnTo>
                    <a:pt x="359" y="347"/>
                  </a:lnTo>
                  <a:lnTo>
                    <a:pt x="282" y="436"/>
                  </a:lnTo>
                  <a:lnTo>
                    <a:pt x="218" y="526"/>
                  </a:lnTo>
                  <a:lnTo>
                    <a:pt x="154" y="628"/>
                  </a:lnTo>
                  <a:lnTo>
                    <a:pt x="103" y="731"/>
                  </a:lnTo>
                  <a:lnTo>
                    <a:pt x="64" y="846"/>
                  </a:lnTo>
                  <a:lnTo>
                    <a:pt x="26" y="961"/>
                  </a:lnTo>
                  <a:lnTo>
                    <a:pt x="13" y="1089"/>
                  </a:lnTo>
                  <a:lnTo>
                    <a:pt x="0" y="1205"/>
                  </a:lnTo>
                  <a:lnTo>
                    <a:pt x="13" y="1333"/>
                  </a:lnTo>
                  <a:lnTo>
                    <a:pt x="26" y="1448"/>
                  </a:lnTo>
                  <a:lnTo>
                    <a:pt x="64" y="1576"/>
                  </a:lnTo>
                  <a:lnTo>
                    <a:pt x="103" y="1679"/>
                  </a:lnTo>
                  <a:lnTo>
                    <a:pt x="154" y="1794"/>
                  </a:lnTo>
                  <a:lnTo>
                    <a:pt x="218" y="1883"/>
                  </a:lnTo>
                  <a:lnTo>
                    <a:pt x="282" y="1986"/>
                  </a:lnTo>
                  <a:lnTo>
                    <a:pt x="359" y="2063"/>
                  </a:lnTo>
                  <a:lnTo>
                    <a:pt x="448" y="2140"/>
                  </a:lnTo>
                  <a:lnTo>
                    <a:pt x="538" y="2216"/>
                  </a:lnTo>
                  <a:lnTo>
                    <a:pt x="641" y="2281"/>
                  </a:lnTo>
                  <a:lnTo>
                    <a:pt x="743" y="2332"/>
                  </a:lnTo>
                  <a:lnTo>
                    <a:pt x="858" y="2370"/>
                  </a:lnTo>
                  <a:lnTo>
                    <a:pt x="974" y="2396"/>
                  </a:lnTo>
                  <a:lnTo>
                    <a:pt x="1089" y="2421"/>
                  </a:lnTo>
                  <a:lnTo>
                    <a:pt x="1345" y="2421"/>
                  </a:lnTo>
                  <a:lnTo>
                    <a:pt x="1460" y="2396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3" y="2281"/>
                  </a:lnTo>
                  <a:lnTo>
                    <a:pt x="1896" y="2216"/>
                  </a:lnTo>
                  <a:lnTo>
                    <a:pt x="1985" y="2140"/>
                  </a:lnTo>
                  <a:lnTo>
                    <a:pt x="2075" y="2063"/>
                  </a:lnTo>
                  <a:lnTo>
                    <a:pt x="2152" y="1986"/>
                  </a:lnTo>
                  <a:lnTo>
                    <a:pt x="2229" y="1883"/>
                  </a:lnTo>
                  <a:lnTo>
                    <a:pt x="2293" y="1794"/>
                  </a:lnTo>
                  <a:lnTo>
                    <a:pt x="2344" y="1679"/>
                  </a:lnTo>
                  <a:lnTo>
                    <a:pt x="2382" y="1576"/>
                  </a:lnTo>
                  <a:lnTo>
                    <a:pt x="2408" y="1448"/>
                  </a:lnTo>
                  <a:lnTo>
                    <a:pt x="2421" y="1333"/>
                  </a:lnTo>
                  <a:lnTo>
                    <a:pt x="2434" y="1205"/>
                  </a:lnTo>
                  <a:lnTo>
                    <a:pt x="2421" y="1089"/>
                  </a:lnTo>
                  <a:lnTo>
                    <a:pt x="2408" y="961"/>
                  </a:lnTo>
                  <a:lnTo>
                    <a:pt x="2382" y="846"/>
                  </a:lnTo>
                  <a:lnTo>
                    <a:pt x="2344" y="731"/>
                  </a:lnTo>
                  <a:lnTo>
                    <a:pt x="2293" y="628"/>
                  </a:lnTo>
                  <a:lnTo>
                    <a:pt x="2229" y="526"/>
                  </a:lnTo>
                  <a:lnTo>
                    <a:pt x="2152" y="436"/>
                  </a:lnTo>
                  <a:lnTo>
                    <a:pt x="2075" y="347"/>
                  </a:lnTo>
                  <a:lnTo>
                    <a:pt x="1985" y="270"/>
                  </a:lnTo>
                  <a:lnTo>
                    <a:pt x="1896" y="206"/>
                  </a:lnTo>
                  <a:lnTo>
                    <a:pt x="1793" y="142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0" y="14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4"/>
            <p:cNvSpPr/>
            <p:nvPr/>
          </p:nvSpPr>
          <p:spPr>
            <a:xfrm>
              <a:off x="3268225" y="2759675"/>
              <a:ext cx="60525" cy="60850"/>
            </a:xfrm>
            <a:custGeom>
              <a:avLst/>
              <a:gdLst/>
              <a:ahLst/>
              <a:cxnLst/>
              <a:rect l="l" t="t" r="r" b="b"/>
              <a:pathLst>
                <a:path w="2421" h="2434" extrusionOk="0">
                  <a:moveTo>
                    <a:pt x="1204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5" y="64"/>
                  </a:lnTo>
                  <a:lnTo>
                    <a:pt x="743" y="103"/>
                  </a:lnTo>
                  <a:lnTo>
                    <a:pt x="628" y="154"/>
                  </a:lnTo>
                  <a:lnTo>
                    <a:pt x="525" y="218"/>
                  </a:lnTo>
                  <a:lnTo>
                    <a:pt x="436" y="282"/>
                  </a:lnTo>
                  <a:lnTo>
                    <a:pt x="346" y="359"/>
                  </a:lnTo>
                  <a:lnTo>
                    <a:pt x="269" y="448"/>
                  </a:lnTo>
                  <a:lnTo>
                    <a:pt x="205" y="538"/>
                  </a:lnTo>
                  <a:lnTo>
                    <a:pt x="141" y="641"/>
                  </a:lnTo>
                  <a:lnTo>
                    <a:pt x="90" y="743"/>
                  </a:lnTo>
                  <a:lnTo>
                    <a:pt x="51" y="858"/>
                  </a:lnTo>
                  <a:lnTo>
                    <a:pt x="26" y="974"/>
                  </a:lnTo>
                  <a:lnTo>
                    <a:pt x="0" y="1102"/>
                  </a:lnTo>
                  <a:lnTo>
                    <a:pt x="0" y="1217"/>
                  </a:lnTo>
                  <a:lnTo>
                    <a:pt x="0" y="1345"/>
                  </a:lnTo>
                  <a:lnTo>
                    <a:pt x="26" y="1460"/>
                  </a:lnTo>
                  <a:lnTo>
                    <a:pt x="51" y="1576"/>
                  </a:lnTo>
                  <a:lnTo>
                    <a:pt x="90" y="1691"/>
                  </a:lnTo>
                  <a:lnTo>
                    <a:pt x="141" y="1793"/>
                  </a:lnTo>
                  <a:lnTo>
                    <a:pt x="205" y="1896"/>
                  </a:lnTo>
                  <a:lnTo>
                    <a:pt x="269" y="1985"/>
                  </a:lnTo>
                  <a:lnTo>
                    <a:pt x="346" y="2075"/>
                  </a:lnTo>
                  <a:lnTo>
                    <a:pt x="436" y="2152"/>
                  </a:lnTo>
                  <a:lnTo>
                    <a:pt x="525" y="2229"/>
                  </a:lnTo>
                  <a:lnTo>
                    <a:pt x="628" y="2293"/>
                  </a:lnTo>
                  <a:lnTo>
                    <a:pt x="743" y="2344"/>
                  </a:lnTo>
                  <a:lnTo>
                    <a:pt x="845" y="2382"/>
                  </a:lnTo>
                  <a:lnTo>
                    <a:pt x="961" y="2408"/>
                  </a:lnTo>
                  <a:lnTo>
                    <a:pt x="1089" y="2421"/>
                  </a:lnTo>
                  <a:lnTo>
                    <a:pt x="1204" y="2434"/>
                  </a:lnTo>
                  <a:lnTo>
                    <a:pt x="1332" y="2421"/>
                  </a:lnTo>
                  <a:lnTo>
                    <a:pt x="1460" y="2408"/>
                  </a:lnTo>
                  <a:lnTo>
                    <a:pt x="1575" y="2382"/>
                  </a:lnTo>
                  <a:lnTo>
                    <a:pt x="1678" y="2344"/>
                  </a:lnTo>
                  <a:lnTo>
                    <a:pt x="1793" y="2293"/>
                  </a:lnTo>
                  <a:lnTo>
                    <a:pt x="1883" y="2229"/>
                  </a:lnTo>
                  <a:lnTo>
                    <a:pt x="1985" y="2152"/>
                  </a:lnTo>
                  <a:lnTo>
                    <a:pt x="2062" y="2075"/>
                  </a:lnTo>
                  <a:lnTo>
                    <a:pt x="2152" y="1985"/>
                  </a:lnTo>
                  <a:lnTo>
                    <a:pt x="2216" y="1896"/>
                  </a:lnTo>
                  <a:lnTo>
                    <a:pt x="2280" y="1793"/>
                  </a:lnTo>
                  <a:lnTo>
                    <a:pt x="2331" y="1691"/>
                  </a:lnTo>
                  <a:lnTo>
                    <a:pt x="2370" y="1576"/>
                  </a:lnTo>
                  <a:lnTo>
                    <a:pt x="2395" y="1460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5" y="974"/>
                  </a:lnTo>
                  <a:lnTo>
                    <a:pt x="2370" y="858"/>
                  </a:lnTo>
                  <a:lnTo>
                    <a:pt x="2331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48"/>
                  </a:lnTo>
                  <a:lnTo>
                    <a:pt x="2062" y="359"/>
                  </a:lnTo>
                  <a:lnTo>
                    <a:pt x="1985" y="282"/>
                  </a:lnTo>
                  <a:lnTo>
                    <a:pt x="1883" y="218"/>
                  </a:lnTo>
                  <a:lnTo>
                    <a:pt x="1793" y="154"/>
                  </a:lnTo>
                  <a:lnTo>
                    <a:pt x="1678" y="103"/>
                  </a:lnTo>
                  <a:lnTo>
                    <a:pt x="1575" y="64"/>
                  </a:lnTo>
                  <a:lnTo>
                    <a:pt x="1460" y="26"/>
                  </a:lnTo>
                  <a:lnTo>
                    <a:pt x="1332" y="13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4"/>
            <p:cNvSpPr/>
            <p:nvPr/>
          </p:nvSpPr>
          <p:spPr>
            <a:xfrm>
              <a:off x="3385075" y="2966825"/>
              <a:ext cx="60875" cy="60550"/>
            </a:xfrm>
            <a:custGeom>
              <a:avLst/>
              <a:gdLst/>
              <a:ahLst/>
              <a:cxnLst/>
              <a:rect l="l" t="t" r="r" b="b"/>
              <a:pathLst>
                <a:path w="2435" h="2422" extrusionOk="0">
                  <a:moveTo>
                    <a:pt x="1090" y="1"/>
                  </a:moveTo>
                  <a:lnTo>
                    <a:pt x="974" y="27"/>
                  </a:lnTo>
                  <a:lnTo>
                    <a:pt x="859" y="52"/>
                  </a:lnTo>
                  <a:lnTo>
                    <a:pt x="744" y="91"/>
                  </a:lnTo>
                  <a:lnTo>
                    <a:pt x="641" y="142"/>
                  </a:lnTo>
                  <a:lnTo>
                    <a:pt x="539" y="206"/>
                  </a:lnTo>
                  <a:lnTo>
                    <a:pt x="436" y="270"/>
                  </a:lnTo>
                  <a:lnTo>
                    <a:pt x="360" y="360"/>
                  </a:lnTo>
                  <a:lnTo>
                    <a:pt x="283" y="436"/>
                  </a:lnTo>
                  <a:lnTo>
                    <a:pt x="206" y="539"/>
                  </a:lnTo>
                  <a:lnTo>
                    <a:pt x="142" y="628"/>
                  </a:lnTo>
                  <a:lnTo>
                    <a:pt x="91" y="744"/>
                  </a:lnTo>
                  <a:lnTo>
                    <a:pt x="52" y="846"/>
                  </a:lnTo>
                  <a:lnTo>
                    <a:pt x="27" y="961"/>
                  </a:lnTo>
                  <a:lnTo>
                    <a:pt x="1" y="1090"/>
                  </a:lnTo>
                  <a:lnTo>
                    <a:pt x="1" y="1218"/>
                  </a:lnTo>
                  <a:lnTo>
                    <a:pt x="1" y="1333"/>
                  </a:lnTo>
                  <a:lnTo>
                    <a:pt x="27" y="1461"/>
                  </a:lnTo>
                  <a:lnTo>
                    <a:pt x="52" y="1576"/>
                  </a:lnTo>
                  <a:lnTo>
                    <a:pt x="91" y="1679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3" y="1986"/>
                  </a:lnTo>
                  <a:lnTo>
                    <a:pt x="360" y="2076"/>
                  </a:lnTo>
                  <a:lnTo>
                    <a:pt x="436" y="2153"/>
                  </a:lnTo>
                  <a:lnTo>
                    <a:pt x="539" y="2217"/>
                  </a:lnTo>
                  <a:lnTo>
                    <a:pt x="641" y="2281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396"/>
                  </a:lnTo>
                  <a:lnTo>
                    <a:pt x="1090" y="2422"/>
                  </a:lnTo>
                  <a:lnTo>
                    <a:pt x="1333" y="2422"/>
                  </a:lnTo>
                  <a:lnTo>
                    <a:pt x="1461" y="2396"/>
                  </a:lnTo>
                  <a:lnTo>
                    <a:pt x="1576" y="2370"/>
                  </a:lnTo>
                  <a:lnTo>
                    <a:pt x="1692" y="2332"/>
                  </a:lnTo>
                  <a:lnTo>
                    <a:pt x="1794" y="2281"/>
                  </a:lnTo>
                  <a:lnTo>
                    <a:pt x="1897" y="2217"/>
                  </a:lnTo>
                  <a:lnTo>
                    <a:pt x="1986" y="2153"/>
                  </a:lnTo>
                  <a:lnTo>
                    <a:pt x="2076" y="2076"/>
                  </a:lnTo>
                  <a:lnTo>
                    <a:pt x="2153" y="1986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79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2" y="1333"/>
                  </a:lnTo>
                  <a:lnTo>
                    <a:pt x="2434" y="1218"/>
                  </a:lnTo>
                  <a:lnTo>
                    <a:pt x="2422" y="1090"/>
                  </a:lnTo>
                  <a:lnTo>
                    <a:pt x="2409" y="961"/>
                  </a:lnTo>
                  <a:lnTo>
                    <a:pt x="2370" y="846"/>
                  </a:lnTo>
                  <a:lnTo>
                    <a:pt x="2332" y="744"/>
                  </a:lnTo>
                  <a:lnTo>
                    <a:pt x="2281" y="628"/>
                  </a:lnTo>
                  <a:lnTo>
                    <a:pt x="2217" y="539"/>
                  </a:lnTo>
                  <a:lnTo>
                    <a:pt x="2153" y="436"/>
                  </a:lnTo>
                  <a:lnTo>
                    <a:pt x="2076" y="360"/>
                  </a:lnTo>
                  <a:lnTo>
                    <a:pt x="1986" y="270"/>
                  </a:lnTo>
                  <a:lnTo>
                    <a:pt x="1897" y="206"/>
                  </a:lnTo>
                  <a:lnTo>
                    <a:pt x="1794" y="142"/>
                  </a:lnTo>
                  <a:lnTo>
                    <a:pt x="1692" y="91"/>
                  </a:lnTo>
                  <a:lnTo>
                    <a:pt x="1576" y="52"/>
                  </a:lnTo>
                  <a:lnTo>
                    <a:pt x="1461" y="27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4"/>
            <p:cNvSpPr/>
            <p:nvPr/>
          </p:nvSpPr>
          <p:spPr>
            <a:xfrm>
              <a:off x="4036050" y="2993100"/>
              <a:ext cx="60850" cy="60850"/>
            </a:xfrm>
            <a:custGeom>
              <a:avLst/>
              <a:gdLst/>
              <a:ahLst/>
              <a:cxnLst/>
              <a:rect l="l" t="t" r="r" b="b"/>
              <a:pathLst>
                <a:path w="2434" h="2434" extrusionOk="0">
                  <a:moveTo>
                    <a:pt x="1217" y="0"/>
                  </a:moveTo>
                  <a:lnTo>
                    <a:pt x="1102" y="13"/>
                  </a:lnTo>
                  <a:lnTo>
                    <a:pt x="974" y="26"/>
                  </a:lnTo>
                  <a:lnTo>
                    <a:pt x="858" y="64"/>
                  </a:lnTo>
                  <a:lnTo>
                    <a:pt x="743" y="103"/>
                  </a:lnTo>
                  <a:lnTo>
                    <a:pt x="641" y="154"/>
                  </a:lnTo>
                  <a:lnTo>
                    <a:pt x="538" y="218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48"/>
                  </a:lnTo>
                  <a:lnTo>
                    <a:pt x="218" y="538"/>
                  </a:lnTo>
                  <a:lnTo>
                    <a:pt x="154" y="641"/>
                  </a:lnTo>
                  <a:lnTo>
                    <a:pt x="103" y="743"/>
                  </a:lnTo>
                  <a:lnTo>
                    <a:pt x="64" y="858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0" y="1217"/>
                  </a:lnTo>
                  <a:lnTo>
                    <a:pt x="13" y="1345"/>
                  </a:lnTo>
                  <a:lnTo>
                    <a:pt x="26" y="1460"/>
                  </a:lnTo>
                  <a:lnTo>
                    <a:pt x="64" y="1576"/>
                  </a:lnTo>
                  <a:lnTo>
                    <a:pt x="103" y="1691"/>
                  </a:lnTo>
                  <a:lnTo>
                    <a:pt x="154" y="1793"/>
                  </a:lnTo>
                  <a:lnTo>
                    <a:pt x="218" y="1896"/>
                  </a:lnTo>
                  <a:lnTo>
                    <a:pt x="282" y="1985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8" y="2229"/>
                  </a:lnTo>
                  <a:lnTo>
                    <a:pt x="641" y="2293"/>
                  </a:lnTo>
                  <a:lnTo>
                    <a:pt x="743" y="2344"/>
                  </a:lnTo>
                  <a:lnTo>
                    <a:pt x="858" y="2382"/>
                  </a:lnTo>
                  <a:lnTo>
                    <a:pt x="974" y="2408"/>
                  </a:lnTo>
                  <a:lnTo>
                    <a:pt x="1102" y="2421"/>
                  </a:lnTo>
                  <a:lnTo>
                    <a:pt x="1217" y="2434"/>
                  </a:lnTo>
                  <a:lnTo>
                    <a:pt x="1345" y="2421"/>
                  </a:lnTo>
                  <a:lnTo>
                    <a:pt x="1460" y="2408"/>
                  </a:lnTo>
                  <a:lnTo>
                    <a:pt x="1576" y="2382"/>
                  </a:lnTo>
                  <a:lnTo>
                    <a:pt x="1691" y="2344"/>
                  </a:lnTo>
                  <a:lnTo>
                    <a:pt x="1793" y="2293"/>
                  </a:lnTo>
                  <a:lnTo>
                    <a:pt x="1896" y="2229"/>
                  </a:lnTo>
                  <a:lnTo>
                    <a:pt x="1998" y="2152"/>
                  </a:lnTo>
                  <a:lnTo>
                    <a:pt x="2075" y="2075"/>
                  </a:lnTo>
                  <a:lnTo>
                    <a:pt x="2152" y="1985"/>
                  </a:lnTo>
                  <a:lnTo>
                    <a:pt x="2229" y="1896"/>
                  </a:lnTo>
                  <a:lnTo>
                    <a:pt x="2293" y="1793"/>
                  </a:lnTo>
                  <a:lnTo>
                    <a:pt x="2344" y="1691"/>
                  </a:lnTo>
                  <a:lnTo>
                    <a:pt x="2383" y="1576"/>
                  </a:lnTo>
                  <a:lnTo>
                    <a:pt x="2408" y="1460"/>
                  </a:lnTo>
                  <a:lnTo>
                    <a:pt x="2434" y="1345"/>
                  </a:lnTo>
                  <a:lnTo>
                    <a:pt x="2434" y="1217"/>
                  </a:lnTo>
                  <a:lnTo>
                    <a:pt x="2434" y="1089"/>
                  </a:lnTo>
                  <a:lnTo>
                    <a:pt x="2408" y="974"/>
                  </a:lnTo>
                  <a:lnTo>
                    <a:pt x="2383" y="858"/>
                  </a:lnTo>
                  <a:lnTo>
                    <a:pt x="2344" y="743"/>
                  </a:lnTo>
                  <a:lnTo>
                    <a:pt x="2293" y="641"/>
                  </a:lnTo>
                  <a:lnTo>
                    <a:pt x="2229" y="538"/>
                  </a:lnTo>
                  <a:lnTo>
                    <a:pt x="2152" y="448"/>
                  </a:lnTo>
                  <a:lnTo>
                    <a:pt x="2075" y="359"/>
                  </a:lnTo>
                  <a:lnTo>
                    <a:pt x="1998" y="282"/>
                  </a:lnTo>
                  <a:lnTo>
                    <a:pt x="1896" y="218"/>
                  </a:lnTo>
                  <a:lnTo>
                    <a:pt x="1793" y="154"/>
                  </a:lnTo>
                  <a:lnTo>
                    <a:pt x="1691" y="103"/>
                  </a:lnTo>
                  <a:lnTo>
                    <a:pt x="1576" y="64"/>
                  </a:lnTo>
                  <a:lnTo>
                    <a:pt x="1460" y="26"/>
                  </a:lnTo>
                  <a:lnTo>
                    <a:pt x="1345" y="13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4"/>
            <p:cNvSpPr/>
            <p:nvPr/>
          </p:nvSpPr>
          <p:spPr>
            <a:xfrm>
              <a:off x="4228800" y="2822425"/>
              <a:ext cx="60875" cy="60875"/>
            </a:xfrm>
            <a:custGeom>
              <a:avLst/>
              <a:gdLst/>
              <a:ahLst/>
              <a:cxnLst/>
              <a:rect l="l" t="t" r="r" b="b"/>
              <a:pathLst>
                <a:path w="2435" h="2435" extrusionOk="0">
                  <a:moveTo>
                    <a:pt x="1089" y="1"/>
                  </a:moveTo>
                  <a:lnTo>
                    <a:pt x="974" y="26"/>
                  </a:lnTo>
                  <a:lnTo>
                    <a:pt x="859" y="52"/>
                  </a:lnTo>
                  <a:lnTo>
                    <a:pt x="744" y="90"/>
                  </a:lnTo>
                  <a:lnTo>
                    <a:pt x="641" y="141"/>
                  </a:lnTo>
                  <a:lnTo>
                    <a:pt x="539" y="205"/>
                  </a:lnTo>
                  <a:lnTo>
                    <a:pt x="449" y="282"/>
                  </a:lnTo>
                  <a:lnTo>
                    <a:pt x="359" y="359"/>
                  </a:lnTo>
                  <a:lnTo>
                    <a:pt x="282" y="436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3" y="1089"/>
                  </a:lnTo>
                  <a:lnTo>
                    <a:pt x="1" y="1217"/>
                  </a:lnTo>
                  <a:lnTo>
                    <a:pt x="13" y="1333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82" y="1986"/>
                  </a:lnTo>
                  <a:lnTo>
                    <a:pt x="359" y="2075"/>
                  </a:lnTo>
                  <a:lnTo>
                    <a:pt x="449" y="2152"/>
                  </a:lnTo>
                  <a:lnTo>
                    <a:pt x="539" y="2216"/>
                  </a:lnTo>
                  <a:lnTo>
                    <a:pt x="641" y="2280"/>
                  </a:lnTo>
                  <a:lnTo>
                    <a:pt x="744" y="2332"/>
                  </a:lnTo>
                  <a:lnTo>
                    <a:pt x="859" y="2370"/>
                  </a:lnTo>
                  <a:lnTo>
                    <a:pt x="974" y="2408"/>
                  </a:lnTo>
                  <a:lnTo>
                    <a:pt x="1089" y="2421"/>
                  </a:lnTo>
                  <a:lnTo>
                    <a:pt x="1217" y="2434"/>
                  </a:lnTo>
                  <a:lnTo>
                    <a:pt x="1346" y="2421"/>
                  </a:lnTo>
                  <a:lnTo>
                    <a:pt x="1461" y="2408"/>
                  </a:lnTo>
                  <a:lnTo>
                    <a:pt x="1576" y="2370"/>
                  </a:lnTo>
                  <a:lnTo>
                    <a:pt x="1691" y="2332"/>
                  </a:lnTo>
                  <a:lnTo>
                    <a:pt x="1794" y="2280"/>
                  </a:lnTo>
                  <a:lnTo>
                    <a:pt x="1896" y="2216"/>
                  </a:lnTo>
                  <a:lnTo>
                    <a:pt x="1986" y="2152"/>
                  </a:lnTo>
                  <a:lnTo>
                    <a:pt x="2076" y="2075"/>
                  </a:lnTo>
                  <a:lnTo>
                    <a:pt x="2152" y="1986"/>
                  </a:lnTo>
                  <a:lnTo>
                    <a:pt x="2216" y="1896"/>
                  </a:lnTo>
                  <a:lnTo>
                    <a:pt x="2280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409" y="1461"/>
                  </a:lnTo>
                  <a:lnTo>
                    <a:pt x="2421" y="1333"/>
                  </a:lnTo>
                  <a:lnTo>
                    <a:pt x="2434" y="1217"/>
                  </a:lnTo>
                  <a:lnTo>
                    <a:pt x="2421" y="1089"/>
                  </a:lnTo>
                  <a:lnTo>
                    <a:pt x="2409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0" y="641"/>
                  </a:lnTo>
                  <a:lnTo>
                    <a:pt x="2216" y="538"/>
                  </a:lnTo>
                  <a:lnTo>
                    <a:pt x="2152" y="436"/>
                  </a:lnTo>
                  <a:lnTo>
                    <a:pt x="2076" y="359"/>
                  </a:lnTo>
                  <a:lnTo>
                    <a:pt x="1986" y="282"/>
                  </a:lnTo>
                  <a:lnTo>
                    <a:pt x="1896" y="205"/>
                  </a:lnTo>
                  <a:lnTo>
                    <a:pt x="1794" y="141"/>
                  </a:lnTo>
                  <a:lnTo>
                    <a:pt x="1691" y="90"/>
                  </a:lnTo>
                  <a:lnTo>
                    <a:pt x="1576" y="52"/>
                  </a:lnTo>
                  <a:lnTo>
                    <a:pt x="1461" y="2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4"/>
            <p:cNvSpPr/>
            <p:nvPr/>
          </p:nvSpPr>
          <p:spPr>
            <a:xfrm>
              <a:off x="4315250" y="2674175"/>
              <a:ext cx="60550" cy="60850"/>
            </a:xfrm>
            <a:custGeom>
              <a:avLst/>
              <a:gdLst/>
              <a:ahLst/>
              <a:cxnLst/>
              <a:rect l="l" t="t" r="r" b="b"/>
              <a:pathLst>
                <a:path w="2422" h="2434" extrusionOk="0">
                  <a:moveTo>
                    <a:pt x="1205" y="0"/>
                  </a:moveTo>
                  <a:lnTo>
                    <a:pt x="1089" y="13"/>
                  </a:lnTo>
                  <a:lnTo>
                    <a:pt x="961" y="26"/>
                  </a:lnTo>
                  <a:lnTo>
                    <a:pt x="846" y="65"/>
                  </a:lnTo>
                  <a:lnTo>
                    <a:pt x="744" y="103"/>
                  </a:lnTo>
                  <a:lnTo>
                    <a:pt x="628" y="154"/>
                  </a:lnTo>
                  <a:lnTo>
                    <a:pt x="526" y="218"/>
                  </a:lnTo>
                  <a:lnTo>
                    <a:pt x="436" y="282"/>
                  </a:lnTo>
                  <a:lnTo>
                    <a:pt x="347" y="359"/>
                  </a:lnTo>
                  <a:lnTo>
                    <a:pt x="270" y="449"/>
                  </a:lnTo>
                  <a:lnTo>
                    <a:pt x="206" y="538"/>
                  </a:lnTo>
                  <a:lnTo>
                    <a:pt x="142" y="641"/>
                  </a:lnTo>
                  <a:lnTo>
                    <a:pt x="90" y="743"/>
                  </a:lnTo>
                  <a:lnTo>
                    <a:pt x="52" y="859"/>
                  </a:lnTo>
                  <a:lnTo>
                    <a:pt x="26" y="974"/>
                  </a:lnTo>
                  <a:lnTo>
                    <a:pt x="1" y="1102"/>
                  </a:lnTo>
                  <a:lnTo>
                    <a:pt x="1" y="1217"/>
                  </a:lnTo>
                  <a:lnTo>
                    <a:pt x="1" y="1345"/>
                  </a:lnTo>
                  <a:lnTo>
                    <a:pt x="26" y="1461"/>
                  </a:lnTo>
                  <a:lnTo>
                    <a:pt x="52" y="1576"/>
                  </a:lnTo>
                  <a:lnTo>
                    <a:pt x="90" y="1691"/>
                  </a:lnTo>
                  <a:lnTo>
                    <a:pt x="142" y="1794"/>
                  </a:lnTo>
                  <a:lnTo>
                    <a:pt x="206" y="1896"/>
                  </a:lnTo>
                  <a:lnTo>
                    <a:pt x="270" y="1999"/>
                  </a:lnTo>
                  <a:lnTo>
                    <a:pt x="347" y="2075"/>
                  </a:lnTo>
                  <a:lnTo>
                    <a:pt x="436" y="2152"/>
                  </a:lnTo>
                  <a:lnTo>
                    <a:pt x="526" y="2229"/>
                  </a:lnTo>
                  <a:lnTo>
                    <a:pt x="628" y="2293"/>
                  </a:lnTo>
                  <a:lnTo>
                    <a:pt x="744" y="2344"/>
                  </a:lnTo>
                  <a:lnTo>
                    <a:pt x="846" y="2383"/>
                  </a:lnTo>
                  <a:lnTo>
                    <a:pt x="961" y="2408"/>
                  </a:lnTo>
                  <a:lnTo>
                    <a:pt x="1089" y="2434"/>
                  </a:lnTo>
                  <a:lnTo>
                    <a:pt x="1333" y="2434"/>
                  </a:lnTo>
                  <a:lnTo>
                    <a:pt x="1461" y="2408"/>
                  </a:lnTo>
                  <a:lnTo>
                    <a:pt x="1576" y="2383"/>
                  </a:lnTo>
                  <a:lnTo>
                    <a:pt x="1679" y="2344"/>
                  </a:lnTo>
                  <a:lnTo>
                    <a:pt x="1794" y="2293"/>
                  </a:lnTo>
                  <a:lnTo>
                    <a:pt x="1884" y="2229"/>
                  </a:lnTo>
                  <a:lnTo>
                    <a:pt x="1986" y="2152"/>
                  </a:lnTo>
                  <a:lnTo>
                    <a:pt x="2063" y="2075"/>
                  </a:lnTo>
                  <a:lnTo>
                    <a:pt x="2153" y="1999"/>
                  </a:lnTo>
                  <a:lnTo>
                    <a:pt x="2217" y="1896"/>
                  </a:lnTo>
                  <a:lnTo>
                    <a:pt x="2281" y="1794"/>
                  </a:lnTo>
                  <a:lnTo>
                    <a:pt x="2332" y="1691"/>
                  </a:lnTo>
                  <a:lnTo>
                    <a:pt x="2370" y="1576"/>
                  </a:lnTo>
                  <a:lnTo>
                    <a:pt x="2396" y="1461"/>
                  </a:lnTo>
                  <a:lnTo>
                    <a:pt x="2421" y="1345"/>
                  </a:lnTo>
                  <a:lnTo>
                    <a:pt x="2421" y="1217"/>
                  </a:lnTo>
                  <a:lnTo>
                    <a:pt x="2421" y="1102"/>
                  </a:lnTo>
                  <a:lnTo>
                    <a:pt x="2396" y="974"/>
                  </a:lnTo>
                  <a:lnTo>
                    <a:pt x="2370" y="859"/>
                  </a:lnTo>
                  <a:lnTo>
                    <a:pt x="2332" y="743"/>
                  </a:lnTo>
                  <a:lnTo>
                    <a:pt x="2281" y="641"/>
                  </a:lnTo>
                  <a:lnTo>
                    <a:pt x="2217" y="538"/>
                  </a:lnTo>
                  <a:lnTo>
                    <a:pt x="2153" y="449"/>
                  </a:lnTo>
                  <a:lnTo>
                    <a:pt x="2063" y="359"/>
                  </a:lnTo>
                  <a:lnTo>
                    <a:pt x="1986" y="282"/>
                  </a:lnTo>
                  <a:lnTo>
                    <a:pt x="1884" y="218"/>
                  </a:lnTo>
                  <a:lnTo>
                    <a:pt x="1794" y="154"/>
                  </a:lnTo>
                  <a:lnTo>
                    <a:pt x="1679" y="103"/>
                  </a:lnTo>
                  <a:lnTo>
                    <a:pt x="1576" y="65"/>
                  </a:lnTo>
                  <a:lnTo>
                    <a:pt x="1461" y="26"/>
                  </a:lnTo>
                  <a:lnTo>
                    <a:pt x="1333" y="13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rgbClr val="4EF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65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Accuracy Report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955" name="Google Shape;95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0875" y="1377125"/>
            <a:ext cx="4303125" cy="3131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56" name="Google Shape;956;p65"/>
          <p:cNvGraphicFramePr/>
          <p:nvPr/>
        </p:nvGraphicFramePr>
        <p:xfrm>
          <a:off x="335475" y="1793800"/>
          <a:ext cx="3428000" cy="2298250"/>
        </p:xfrm>
        <a:graphic>
          <a:graphicData uri="http://schemas.openxmlformats.org/drawingml/2006/table">
            <a:tbl>
              <a:tblPr>
                <a:noFill/>
                <a:tableStyleId>{8281F363-BCC1-47CA-B308-E6244216AFC6}</a:tableStyleId>
              </a:tblPr>
              <a:tblGrid>
                <a:gridCol w="171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Model</a:t>
                      </a:r>
                      <a:endParaRPr sz="16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Accuracy</a:t>
                      </a:r>
                      <a:endParaRPr sz="16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CNN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77.8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ResNet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77.0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VGG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84.9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EfficientNet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Roboto"/>
                          <a:ea typeface="Roboto"/>
                          <a:cs typeface="Roboto"/>
                          <a:sym typeface="Roboto"/>
                        </a:rPr>
                        <a:t>70.4</a:t>
                      </a:r>
                      <a:endParaRPr sz="16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6"/>
          <p:cNvSpPr txBox="1">
            <a:spLocks noGrp="1"/>
          </p:cNvSpPr>
          <p:nvPr>
            <p:ph type="subTitle" idx="1"/>
          </p:nvPr>
        </p:nvSpPr>
        <p:spPr>
          <a:xfrm flipH="1">
            <a:off x="450150" y="1225375"/>
            <a:ext cx="3390900" cy="23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Confusion Matrix</a:t>
            </a:r>
            <a:endParaRPr/>
          </a:p>
        </p:txBody>
      </p:sp>
      <p:pic>
        <p:nvPicPr>
          <p:cNvPr id="962" name="Google Shape;96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008" y="0"/>
            <a:ext cx="526874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67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Classification Report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968" name="Google Shape;96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0946" y="1250900"/>
            <a:ext cx="6122108" cy="37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68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Use Cases of Image Classification</a:t>
            </a:r>
            <a:endParaRPr/>
          </a:p>
        </p:txBody>
      </p:sp>
      <p:sp>
        <p:nvSpPr>
          <p:cNvPr id="974" name="Google Shape;974;p68"/>
          <p:cNvSpPr txBox="1">
            <a:spLocks noGrp="1"/>
          </p:cNvSpPr>
          <p:nvPr>
            <p:ph type="body" idx="1"/>
          </p:nvPr>
        </p:nvSpPr>
        <p:spPr>
          <a:xfrm>
            <a:off x="720000" y="1290400"/>
            <a:ext cx="77175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Cancer detection using x-rays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Face recognition in security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Visual Search for Improved Product Discoverability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Classifying a handwritten digit </a:t>
            </a: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Assigning a name to a photograph of a face</a:t>
            </a:r>
            <a:endParaRPr sz="1150">
              <a:solidFill>
                <a:srgbClr val="55555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69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References </a:t>
            </a:r>
            <a:endParaRPr/>
          </a:p>
        </p:txBody>
      </p:sp>
      <p:sp>
        <p:nvSpPr>
          <p:cNvPr id="980" name="Google Shape;980;p69"/>
          <p:cNvSpPr txBox="1">
            <a:spLocks noGrp="1"/>
          </p:cNvSpPr>
          <p:nvPr>
            <p:ph type="body" idx="1"/>
          </p:nvPr>
        </p:nvSpPr>
        <p:spPr>
          <a:xfrm>
            <a:off x="713250" y="1290400"/>
            <a:ext cx="77175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Yamashita, R., Nishio, M., Do, R.K.G. et al. Convolutional neural networks: an overview and application in radiology. Insights Imaging 9, 611–629 (2018). https://doi.org/10.1007/s13244-018-0639-9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https://www.thinkautomation.com/eli5/eli5-what-is-image-classification-in-deep-learning/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https://towardsdatascience.com/using-convolutional-neural-network-for-image-classification-5997bfd0ede4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https://www.learndatasci.com/tutorials/hands-on-transfer-learning-keras/ 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https://www.youtube.com/watch?v=b59xfUZZqJE&amp;ab_channel=edureka%21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https://www.mygreatlearning.com/blog/object-detection-using-tensorflow/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70"/>
          <p:cNvSpPr txBox="1">
            <a:spLocks noGrp="1"/>
          </p:cNvSpPr>
          <p:nvPr>
            <p:ph type="title"/>
          </p:nvPr>
        </p:nvSpPr>
        <p:spPr>
          <a:xfrm>
            <a:off x="2019163" y="1793782"/>
            <a:ext cx="5101500" cy="108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Thank You!</a:t>
            </a:r>
            <a:endParaRPr sz="6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7"/>
          <p:cNvSpPr txBox="1"/>
          <p:nvPr/>
        </p:nvSpPr>
        <p:spPr>
          <a:xfrm>
            <a:off x="1394250" y="463125"/>
            <a:ext cx="635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Problem Statement</a:t>
            </a:r>
            <a:endParaRPr sz="2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11" name="Google Shape;611;p47"/>
          <p:cNvSpPr txBox="1"/>
          <p:nvPr/>
        </p:nvSpPr>
        <p:spPr>
          <a:xfrm>
            <a:off x="798125" y="1190250"/>
            <a:ext cx="51732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Image Classification using different Neural Networks and identify the best model.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Models Used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CNN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ResNet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VGG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EfficientNet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Dataset - CIFAR-10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12" name="Google Shape;612;p47"/>
          <p:cNvGrpSpPr/>
          <p:nvPr/>
        </p:nvGrpSpPr>
        <p:grpSpPr>
          <a:xfrm>
            <a:off x="7008555" y="1235926"/>
            <a:ext cx="1678246" cy="3165373"/>
            <a:chOff x="3161760" y="1088175"/>
            <a:chExt cx="1931905" cy="3643804"/>
          </a:xfrm>
        </p:grpSpPr>
        <p:sp>
          <p:nvSpPr>
            <p:cNvPr id="613" name="Google Shape;613;p47"/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7"/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7"/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7"/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7"/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7"/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7"/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7"/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7"/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7"/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7"/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7"/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7"/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7"/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7"/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7"/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7"/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7"/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7"/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7"/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7"/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7"/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7"/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7"/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7"/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7"/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4" name="Google Shape;70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208" y="436350"/>
            <a:ext cx="5643800" cy="4343700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48"/>
          <p:cNvSpPr txBox="1"/>
          <p:nvPr/>
        </p:nvSpPr>
        <p:spPr>
          <a:xfrm>
            <a:off x="305425" y="2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CIFAR-10</a:t>
            </a:r>
            <a:endParaRPr sz="2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06" name="Google Shape;706;p48"/>
          <p:cNvSpPr txBox="1"/>
          <p:nvPr/>
        </p:nvSpPr>
        <p:spPr>
          <a:xfrm>
            <a:off x="649525" y="1698100"/>
            <a:ext cx="23118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60000 Images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32*32 Size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10 Classes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9"/>
          <p:cNvSpPr txBox="1">
            <a:spLocks noGrp="1"/>
          </p:cNvSpPr>
          <p:nvPr>
            <p:ph type="title"/>
          </p:nvPr>
        </p:nvSpPr>
        <p:spPr>
          <a:xfrm>
            <a:off x="515250" y="222075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Image Classification</a:t>
            </a:r>
            <a:endParaRPr sz="4400"/>
          </a:p>
        </p:txBody>
      </p:sp>
      <p:sp>
        <p:nvSpPr>
          <p:cNvPr id="712" name="Google Shape;712;p49"/>
          <p:cNvSpPr txBox="1"/>
          <p:nvPr/>
        </p:nvSpPr>
        <p:spPr>
          <a:xfrm>
            <a:off x="568500" y="1269250"/>
            <a:ext cx="78708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Image classification is where a computer can analyse an image and identify the ‘class’ the image falls under.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It is a supervised learning problem: define a set of target classes (objects to identify in images), and train a model to recognize them using labelled example photos.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13" name="Google Shape;71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500" y="2766775"/>
            <a:ext cx="5527850" cy="22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0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Convolutional Neural Network (CNN)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19" name="Google Shape;719;p50"/>
          <p:cNvSpPr txBox="1"/>
          <p:nvPr/>
        </p:nvSpPr>
        <p:spPr>
          <a:xfrm>
            <a:off x="361200" y="1510450"/>
            <a:ext cx="8421600" cy="26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A convolutional neural network (CNN) is a type of artificial neural network used primarily for image recognition and processing, due to its ability to recognize patterns in images.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Instead of preprocessing the data to derive features like textures and shapes, a CNN takes just the image's raw pixel data as input and "learns" how to extract these features, and ultimately infer what object they constitute.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1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Convolutional Neural Network (CNN)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25" name="Google Shape;7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9613" y="1593425"/>
            <a:ext cx="6644774" cy="22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52"/>
          <p:cNvSpPr txBox="1">
            <a:spLocks noGrp="1"/>
          </p:cNvSpPr>
          <p:nvPr>
            <p:ph type="title"/>
          </p:nvPr>
        </p:nvSpPr>
        <p:spPr>
          <a:xfrm>
            <a:off x="515250" y="151000"/>
            <a:ext cx="7977300" cy="60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Different Layers in CNN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31" name="Google Shape;731;p52"/>
          <p:cNvSpPr txBox="1"/>
          <p:nvPr/>
        </p:nvSpPr>
        <p:spPr>
          <a:xfrm>
            <a:off x="361200" y="1212150"/>
            <a:ext cx="8421600" cy="3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Convolutional layer: applies a filter to a patch of pixels and sums the results on the patch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 filter/kernel could be used to see if that patch of pixels has a line or not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Output of a convolution is referred to as a  feature map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 model learns these filters during training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Pooling layer: sums/averages/takes-max values of a patch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Allows us to do something like “count” the number of lines in an area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Pooling layer representation is meant to vary little when elements in previous layer vary in position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Typically follows a convolutional layer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Fully-connected layer: used to classify the features for a final answer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3"/>
          <p:cNvSpPr txBox="1">
            <a:spLocks noGrp="1"/>
          </p:cNvSpPr>
          <p:nvPr>
            <p:ph type="title"/>
          </p:nvPr>
        </p:nvSpPr>
        <p:spPr>
          <a:xfrm>
            <a:off x="713226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CNN Model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37" name="Google Shape;73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351587" y="-1520212"/>
            <a:ext cx="2536925" cy="84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otel Business Plan by Slidesgo">
  <a:themeElements>
    <a:clrScheme name="Simple Light">
      <a:dk1>
        <a:srgbClr val="916452"/>
      </a:dk1>
      <a:lt1>
        <a:srgbClr val="FFFFFF"/>
      </a:lt1>
      <a:dk2>
        <a:srgbClr val="FFF6EC"/>
      </a:dk2>
      <a:lt2>
        <a:srgbClr val="FFC0A7"/>
      </a:lt2>
      <a:accent1>
        <a:srgbClr val="FED3C2"/>
      </a:accent1>
      <a:accent2>
        <a:srgbClr val="C7D8D0"/>
      </a:accent2>
      <a:accent3>
        <a:srgbClr val="E1EAE7"/>
      </a:accent3>
      <a:accent4>
        <a:srgbClr val="FFF6EC"/>
      </a:accent4>
      <a:accent5>
        <a:srgbClr val="FED3C2"/>
      </a:accent5>
      <a:accent6>
        <a:srgbClr val="C7D8D0"/>
      </a:accent6>
      <a:hlink>
        <a:srgbClr val="8C623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919</Words>
  <Application>Microsoft Macintosh PowerPoint</Application>
  <PresentationFormat>On-screen Show (16:9)</PresentationFormat>
  <Paragraphs>129</Paragraphs>
  <Slides>26</Slides>
  <Notes>26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Livvic</vt:lpstr>
      <vt:lpstr>Times New Roman</vt:lpstr>
      <vt:lpstr>Roboto</vt:lpstr>
      <vt:lpstr>Open Sans</vt:lpstr>
      <vt:lpstr>Roboto Black</vt:lpstr>
      <vt:lpstr>Alfa Slab One</vt:lpstr>
      <vt:lpstr>Fira Sans Extra Condensed</vt:lpstr>
      <vt:lpstr>Fira Sans Extra Condensed SemiBold</vt:lpstr>
      <vt:lpstr>Carter One</vt:lpstr>
      <vt:lpstr>Arial</vt:lpstr>
      <vt:lpstr>Machine Learning Infographics by Slidesgo</vt:lpstr>
      <vt:lpstr>Hotel Business Plan by Slidesgo</vt:lpstr>
      <vt:lpstr>Image Classification</vt:lpstr>
      <vt:lpstr>Presentation Infographics</vt:lpstr>
      <vt:lpstr>PowerPoint Presentation</vt:lpstr>
      <vt:lpstr>PowerPoint Presentation</vt:lpstr>
      <vt:lpstr>Image Classification</vt:lpstr>
      <vt:lpstr>Convolutional Neural Network (CNN)</vt:lpstr>
      <vt:lpstr>Convolutional Neural Network (CNN)</vt:lpstr>
      <vt:lpstr>Different Layers in CNN</vt:lpstr>
      <vt:lpstr>CNN Model</vt:lpstr>
      <vt:lpstr>Convolutional Neural Network (CNN)</vt:lpstr>
      <vt:lpstr>CNN   </vt:lpstr>
      <vt:lpstr>Transfer Learning</vt:lpstr>
      <vt:lpstr>ResNet</vt:lpstr>
      <vt:lpstr>ResNet Model</vt:lpstr>
      <vt:lpstr>ResNet</vt:lpstr>
      <vt:lpstr>PowerPoint Presentation</vt:lpstr>
      <vt:lpstr>VGG </vt:lpstr>
      <vt:lpstr>EfficientNet</vt:lpstr>
      <vt:lpstr>PowerPoint Presentation</vt:lpstr>
      <vt:lpstr>PowerPoint Presentation</vt:lpstr>
      <vt:lpstr>Accuracy Report</vt:lpstr>
      <vt:lpstr>PowerPoint Presentation</vt:lpstr>
      <vt:lpstr>Classification Report</vt:lpstr>
      <vt:lpstr>Use Cases of Image Classification</vt:lpstr>
      <vt:lpstr>References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</dc:title>
  <cp:lastModifiedBy>Manji, Prashanth Kumar</cp:lastModifiedBy>
  <cp:revision>1</cp:revision>
  <dcterms:modified xsi:type="dcterms:W3CDTF">2022-12-13T02:00:47Z</dcterms:modified>
</cp:coreProperties>
</file>